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>
        <p:scale>
          <a:sx n="150" d="100"/>
          <a:sy n="150" d="100"/>
        </p:scale>
        <p:origin x="90" y="-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4" Type="http://schemas.openxmlformats.org/officeDocument/2006/relationships/image" Target="../media/image6.sv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4" Type="http://schemas.openxmlformats.org/officeDocument/2006/relationships/image" Target="../media/image12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4" Type="http://schemas.openxmlformats.org/officeDocument/2006/relationships/image" Target="../media/image6.sv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4" Type="http://schemas.openxmlformats.org/officeDocument/2006/relationships/image" Target="../media/image12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FE4D5D-3B2A-456F-8059-DFEED4299455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CCF4F375-A350-402E-8A4C-19469B2AF510}">
      <dgm:prSet/>
      <dgm:spPr/>
      <dgm:t>
        <a:bodyPr/>
        <a:lstStyle/>
        <a:p>
          <a:r>
            <a:rPr lang="fr-FR"/>
            <a:t>Soit la société « RH IMMO », avec pour effectif 2 personnes, le gérant et son épouse,</a:t>
          </a:r>
          <a:endParaRPr lang="en-US"/>
        </a:p>
      </dgm:t>
    </dgm:pt>
    <dgm:pt modelId="{8951206E-677E-4636-A2A5-B5C6B667F432}" type="parTrans" cxnId="{72C46200-B1E0-4566-AE68-4BA401F547B1}">
      <dgm:prSet/>
      <dgm:spPr/>
      <dgm:t>
        <a:bodyPr/>
        <a:lstStyle/>
        <a:p>
          <a:endParaRPr lang="en-US"/>
        </a:p>
      </dgm:t>
    </dgm:pt>
    <dgm:pt modelId="{C23E9A5A-30C2-43E5-8436-A18E33A432AF}" type="sibTrans" cxnId="{72C46200-B1E0-4566-AE68-4BA401F547B1}">
      <dgm:prSet/>
      <dgm:spPr/>
      <dgm:t>
        <a:bodyPr/>
        <a:lstStyle/>
        <a:p>
          <a:endParaRPr lang="en-US"/>
        </a:p>
      </dgm:t>
    </dgm:pt>
    <dgm:pt modelId="{570ECFE2-E1CC-4E31-8A94-C82AB716F100}">
      <dgm:prSet/>
      <dgm:spPr/>
      <dgm:t>
        <a:bodyPr/>
        <a:lstStyle/>
        <a:p>
          <a:r>
            <a:rPr lang="fr-FR"/>
            <a:t>Vous êtes développeur-consultant et avez pour mission de leur fournir une petite application…</a:t>
          </a:r>
          <a:endParaRPr lang="en-US"/>
        </a:p>
      </dgm:t>
    </dgm:pt>
    <dgm:pt modelId="{9306EB78-AEA9-4456-856B-06FE42F6C836}" type="parTrans" cxnId="{DB5C4433-E21A-4797-9C85-574221F8AEF2}">
      <dgm:prSet/>
      <dgm:spPr/>
      <dgm:t>
        <a:bodyPr/>
        <a:lstStyle/>
        <a:p>
          <a:endParaRPr lang="en-US"/>
        </a:p>
      </dgm:t>
    </dgm:pt>
    <dgm:pt modelId="{EDCEF153-9D56-48C3-803C-9B8A455E5159}" type="sibTrans" cxnId="{DB5C4433-E21A-4797-9C85-574221F8AEF2}">
      <dgm:prSet/>
      <dgm:spPr/>
      <dgm:t>
        <a:bodyPr/>
        <a:lstStyle/>
        <a:p>
          <a:endParaRPr lang="en-US"/>
        </a:p>
      </dgm:t>
    </dgm:pt>
    <dgm:pt modelId="{840E4075-E112-49AD-BBF5-F35D1F0784A3}" type="pres">
      <dgm:prSet presAssocID="{23FE4D5D-3B2A-456F-8059-DFEED4299455}" presName="root" presStyleCnt="0">
        <dgm:presLayoutVars>
          <dgm:dir/>
          <dgm:resizeHandles val="exact"/>
        </dgm:presLayoutVars>
      </dgm:prSet>
      <dgm:spPr/>
    </dgm:pt>
    <dgm:pt modelId="{5B238F3A-2140-472C-9216-FD031FE5E905}" type="pres">
      <dgm:prSet presAssocID="{CCF4F375-A350-402E-8A4C-19469B2AF510}" presName="compNode" presStyleCnt="0"/>
      <dgm:spPr/>
    </dgm:pt>
    <dgm:pt modelId="{E20A0ADF-6DE1-48BB-82DE-6F94B833C3DD}" type="pres">
      <dgm:prSet presAssocID="{CCF4F375-A350-402E-8A4C-19469B2AF510}" presName="bgRect" presStyleLbl="bgShp" presStyleIdx="0" presStyleCnt="2"/>
      <dgm:spPr/>
    </dgm:pt>
    <dgm:pt modelId="{08F71905-A2B2-4AB7-933D-EE582C875472}" type="pres">
      <dgm:prSet presAssocID="{CCF4F375-A350-402E-8A4C-19469B2AF510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Wedding Rings"/>
        </a:ext>
      </dgm:extLst>
    </dgm:pt>
    <dgm:pt modelId="{15F99B87-5CA6-41B5-A822-173BEE42F61A}" type="pres">
      <dgm:prSet presAssocID="{CCF4F375-A350-402E-8A4C-19469B2AF510}" presName="spaceRect" presStyleCnt="0"/>
      <dgm:spPr/>
    </dgm:pt>
    <dgm:pt modelId="{F846D0EF-BFA5-45DF-909C-4AC757579D14}" type="pres">
      <dgm:prSet presAssocID="{CCF4F375-A350-402E-8A4C-19469B2AF510}" presName="parTx" presStyleLbl="revTx" presStyleIdx="0" presStyleCnt="2">
        <dgm:presLayoutVars>
          <dgm:chMax val="0"/>
          <dgm:chPref val="0"/>
        </dgm:presLayoutVars>
      </dgm:prSet>
      <dgm:spPr/>
    </dgm:pt>
    <dgm:pt modelId="{B6A097E5-203B-4D4A-8014-A4967C414679}" type="pres">
      <dgm:prSet presAssocID="{C23E9A5A-30C2-43E5-8436-A18E33A432AF}" presName="sibTrans" presStyleCnt="0"/>
      <dgm:spPr/>
    </dgm:pt>
    <dgm:pt modelId="{D246C02C-1E84-4531-80A8-A69D1F4C46AB}" type="pres">
      <dgm:prSet presAssocID="{570ECFE2-E1CC-4E31-8A94-C82AB716F100}" presName="compNode" presStyleCnt="0"/>
      <dgm:spPr/>
    </dgm:pt>
    <dgm:pt modelId="{5FE807C7-91B3-49E9-A116-6CE2D43C51BE}" type="pres">
      <dgm:prSet presAssocID="{570ECFE2-E1CC-4E31-8A94-C82AB716F100}" presName="bgRect" presStyleLbl="bgShp" presStyleIdx="1" presStyleCnt="2"/>
      <dgm:spPr/>
    </dgm:pt>
    <dgm:pt modelId="{7791EDB3-D7C1-4AA9-B59A-3294478A1F36}" type="pres">
      <dgm:prSet presAssocID="{570ECFE2-E1CC-4E31-8A94-C82AB716F100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onnexions"/>
        </a:ext>
      </dgm:extLst>
    </dgm:pt>
    <dgm:pt modelId="{BD3972E0-21EF-4585-BAF7-7E34D16FBDEF}" type="pres">
      <dgm:prSet presAssocID="{570ECFE2-E1CC-4E31-8A94-C82AB716F100}" presName="spaceRect" presStyleCnt="0"/>
      <dgm:spPr/>
    </dgm:pt>
    <dgm:pt modelId="{AB4B3542-5314-421A-8B77-49B17B9CAC31}" type="pres">
      <dgm:prSet presAssocID="{570ECFE2-E1CC-4E31-8A94-C82AB716F100}" presName="parTx" presStyleLbl="revTx" presStyleIdx="1" presStyleCnt="2">
        <dgm:presLayoutVars>
          <dgm:chMax val="0"/>
          <dgm:chPref val="0"/>
        </dgm:presLayoutVars>
      </dgm:prSet>
      <dgm:spPr/>
    </dgm:pt>
  </dgm:ptLst>
  <dgm:cxnLst>
    <dgm:cxn modelId="{72C46200-B1E0-4566-AE68-4BA401F547B1}" srcId="{23FE4D5D-3B2A-456F-8059-DFEED4299455}" destId="{CCF4F375-A350-402E-8A4C-19469B2AF510}" srcOrd="0" destOrd="0" parTransId="{8951206E-677E-4636-A2A5-B5C6B667F432}" sibTransId="{C23E9A5A-30C2-43E5-8436-A18E33A432AF}"/>
    <dgm:cxn modelId="{2B6CBD18-7206-4233-B561-946885F3BE3D}" type="presOf" srcId="{570ECFE2-E1CC-4E31-8A94-C82AB716F100}" destId="{AB4B3542-5314-421A-8B77-49B17B9CAC31}" srcOrd="0" destOrd="0" presId="urn:microsoft.com/office/officeart/2018/2/layout/IconVerticalSolidList"/>
    <dgm:cxn modelId="{DB5C4433-E21A-4797-9C85-574221F8AEF2}" srcId="{23FE4D5D-3B2A-456F-8059-DFEED4299455}" destId="{570ECFE2-E1CC-4E31-8A94-C82AB716F100}" srcOrd="1" destOrd="0" parTransId="{9306EB78-AEA9-4456-856B-06FE42F6C836}" sibTransId="{EDCEF153-9D56-48C3-803C-9B8A455E5159}"/>
    <dgm:cxn modelId="{61E2E940-4FFD-4F09-8C96-55F390EADE21}" type="presOf" srcId="{23FE4D5D-3B2A-456F-8059-DFEED4299455}" destId="{840E4075-E112-49AD-BBF5-F35D1F0784A3}" srcOrd="0" destOrd="0" presId="urn:microsoft.com/office/officeart/2018/2/layout/IconVerticalSolidList"/>
    <dgm:cxn modelId="{F64450B3-78B2-44F7-8A30-FC9A6E1B81E8}" type="presOf" srcId="{CCF4F375-A350-402E-8A4C-19469B2AF510}" destId="{F846D0EF-BFA5-45DF-909C-4AC757579D14}" srcOrd="0" destOrd="0" presId="urn:microsoft.com/office/officeart/2018/2/layout/IconVerticalSolidList"/>
    <dgm:cxn modelId="{72F61BA9-E970-4562-8F61-F5F0F6ADC559}" type="presParOf" srcId="{840E4075-E112-49AD-BBF5-F35D1F0784A3}" destId="{5B238F3A-2140-472C-9216-FD031FE5E905}" srcOrd="0" destOrd="0" presId="urn:microsoft.com/office/officeart/2018/2/layout/IconVerticalSolidList"/>
    <dgm:cxn modelId="{475CE818-5E6A-46E9-B3D1-2A1704573DF0}" type="presParOf" srcId="{5B238F3A-2140-472C-9216-FD031FE5E905}" destId="{E20A0ADF-6DE1-48BB-82DE-6F94B833C3DD}" srcOrd="0" destOrd="0" presId="urn:microsoft.com/office/officeart/2018/2/layout/IconVerticalSolidList"/>
    <dgm:cxn modelId="{4E92A878-83E4-4B1D-8B14-0AA1D07725A5}" type="presParOf" srcId="{5B238F3A-2140-472C-9216-FD031FE5E905}" destId="{08F71905-A2B2-4AB7-933D-EE582C875472}" srcOrd="1" destOrd="0" presId="urn:microsoft.com/office/officeart/2018/2/layout/IconVerticalSolidList"/>
    <dgm:cxn modelId="{7B7F868B-3D4D-41A7-9E01-52FDC4EBE2F7}" type="presParOf" srcId="{5B238F3A-2140-472C-9216-FD031FE5E905}" destId="{15F99B87-5CA6-41B5-A822-173BEE42F61A}" srcOrd="2" destOrd="0" presId="urn:microsoft.com/office/officeart/2018/2/layout/IconVerticalSolidList"/>
    <dgm:cxn modelId="{97BF9BAB-B863-4A9A-A9E5-A6E16F4A3384}" type="presParOf" srcId="{5B238F3A-2140-472C-9216-FD031FE5E905}" destId="{F846D0EF-BFA5-45DF-909C-4AC757579D14}" srcOrd="3" destOrd="0" presId="urn:microsoft.com/office/officeart/2018/2/layout/IconVerticalSolidList"/>
    <dgm:cxn modelId="{45CBBE82-6D2F-45D1-AB15-136EB61D9915}" type="presParOf" srcId="{840E4075-E112-49AD-BBF5-F35D1F0784A3}" destId="{B6A097E5-203B-4D4A-8014-A4967C414679}" srcOrd="1" destOrd="0" presId="urn:microsoft.com/office/officeart/2018/2/layout/IconVerticalSolidList"/>
    <dgm:cxn modelId="{CE0F120F-1999-4BF3-A947-4546BF320520}" type="presParOf" srcId="{840E4075-E112-49AD-BBF5-F35D1F0784A3}" destId="{D246C02C-1E84-4531-80A8-A69D1F4C46AB}" srcOrd="2" destOrd="0" presId="urn:microsoft.com/office/officeart/2018/2/layout/IconVerticalSolidList"/>
    <dgm:cxn modelId="{D417ECC6-E2D2-44B4-B72E-B7CBA97E4CA0}" type="presParOf" srcId="{D246C02C-1E84-4531-80A8-A69D1F4C46AB}" destId="{5FE807C7-91B3-49E9-A116-6CE2D43C51BE}" srcOrd="0" destOrd="0" presId="urn:microsoft.com/office/officeart/2018/2/layout/IconVerticalSolidList"/>
    <dgm:cxn modelId="{F1F49D3C-7B93-483B-BA83-287ADBB7EC0D}" type="presParOf" srcId="{D246C02C-1E84-4531-80A8-A69D1F4C46AB}" destId="{7791EDB3-D7C1-4AA9-B59A-3294478A1F36}" srcOrd="1" destOrd="0" presId="urn:microsoft.com/office/officeart/2018/2/layout/IconVerticalSolidList"/>
    <dgm:cxn modelId="{4124BE92-21F7-4C62-8BAF-6A3FF0BE745D}" type="presParOf" srcId="{D246C02C-1E84-4531-80A8-A69D1F4C46AB}" destId="{BD3972E0-21EF-4585-BAF7-7E34D16FBDEF}" srcOrd="2" destOrd="0" presId="urn:microsoft.com/office/officeart/2018/2/layout/IconVerticalSolidList"/>
    <dgm:cxn modelId="{22A117D5-3E51-4F79-A8E4-F02F12AA513E}" type="presParOf" srcId="{D246C02C-1E84-4531-80A8-A69D1F4C46AB}" destId="{AB4B3542-5314-421A-8B77-49B17B9CAC31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327EA04-E17C-4F45-BDA2-4D2FD4E59F9C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6F094127-BC29-4B63-A399-D1FC6205FD4D}">
      <dgm:prSet/>
      <dgm:spPr/>
      <dgm:t>
        <a:bodyPr/>
        <a:lstStyle/>
        <a:p>
          <a:r>
            <a:rPr lang="fr-FR"/>
            <a:t>Réaliser les dictionnaires de données,(facultatif mais suggéré)</a:t>
          </a:r>
          <a:endParaRPr lang="en-US"/>
        </a:p>
      </dgm:t>
    </dgm:pt>
    <dgm:pt modelId="{7332E75D-6C4F-46CC-8FC7-C8AD0B534813}" type="parTrans" cxnId="{0F1EF09C-E301-4F3E-9FCB-7CB91E61D5BA}">
      <dgm:prSet/>
      <dgm:spPr/>
      <dgm:t>
        <a:bodyPr/>
        <a:lstStyle/>
        <a:p>
          <a:endParaRPr lang="en-US"/>
        </a:p>
      </dgm:t>
    </dgm:pt>
    <dgm:pt modelId="{264651D5-1743-435B-A968-DAFD12B23D3B}" type="sibTrans" cxnId="{0F1EF09C-E301-4F3E-9FCB-7CB91E61D5BA}">
      <dgm:prSet/>
      <dgm:spPr/>
      <dgm:t>
        <a:bodyPr/>
        <a:lstStyle/>
        <a:p>
          <a:endParaRPr lang="en-US"/>
        </a:p>
      </dgm:t>
    </dgm:pt>
    <dgm:pt modelId="{1C38C3A8-976F-4487-8A78-E1B06D0DA508}">
      <dgm:prSet/>
      <dgm:spPr/>
      <dgm:t>
        <a:bodyPr/>
        <a:lstStyle/>
        <a:p>
          <a:r>
            <a:rPr lang="fr-FR"/>
            <a:t>Réaliser le MCD, (recommandé),</a:t>
          </a:r>
          <a:endParaRPr lang="en-US"/>
        </a:p>
      </dgm:t>
    </dgm:pt>
    <dgm:pt modelId="{E34CF626-6745-4DC9-A57F-98AF1BBB801F}" type="parTrans" cxnId="{4DC8C9FF-DAA8-4971-88F8-FA137D22ECBF}">
      <dgm:prSet/>
      <dgm:spPr/>
      <dgm:t>
        <a:bodyPr/>
        <a:lstStyle/>
        <a:p>
          <a:endParaRPr lang="en-US"/>
        </a:p>
      </dgm:t>
    </dgm:pt>
    <dgm:pt modelId="{E02170D5-E5A2-40E8-A048-B96E8061323F}" type="sibTrans" cxnId="{4DC8C9FF-DAA8-4971-88F8-FA137D22ECBF}">
      <dgm:prSet/>
      <dgm:spPr/>
      <dgm:t>
        <a:bodyPr/>
        <a:lstStyle/>
        <a:p>
          <a:endParaRPr lang="en-US"/>
        </a:p>
      </dgm:t>
    </dgm:pt>
    <dgm:pt modelId="{73CACBDB-9227-4E13-97EA-49A79DE91A7C}">
      <dgm:prSet/>
      <dgm:spPr/>
      <dgm:t>
        <a:bodyPr/>
        <a:lstStyle/>
        <a:p>
          <a:r>
            <a:rPr lang="fr-FR" dirty="0"/>
            <a:t>L’application est sécurisée, seul le gérant et son épouse y accèdent dans un premier temps, (accès à tout),</a:t>
          </a:r>
          <a:endParaRPr lang="en-US" dirty="0"/>
        </a:p>
      </dgm:t>
    </dgm:pt>
    <dgm:pt modelId="{C5F6E294-D135-4ED8-AE05-7D86A17A46A6}" type="parTrans" cxnId="{2004B011-D63E-4917-8D94-5006A65E239A}">
      <dgm:prSet/>
      <dgm:spPr/>
      <dgm:t>
        <a:bodyPr/>
        <a:lstStyle/>
        <a:p>
          <a:endParaRPr lang="en-US"/>
        </a:p>
      </dgm:t>
    </dgm:pt>
    <dgm:pt modelId="{6C4FBC31-7E37-406C-9569-FF6DD42610AD}" type="sibTrans" cxnId="{2004B011-D63E-4917-8D94-5006A65E239A}">
      <dgm:prSet/>
      <dgm:spPr/>
      <dgm:t>
        <a:bodyPr/>
        <a:lstStyle/>
        <a:p>
          <a:endParaRPr lang="en-US"/>
        </a:p>
      </dgm:t>
    </dgm:pt>
    <dgm:pt modelId="{F2C3F7C0-51C2-4A66-981A-5F0451231F98}">
      <dgm:prSet/>
      <dgm:spPr/>
      <dgm:t>
        <a:bodyPr/>
        <a:lstStyle/>
        <a:p>
          <a:r>
            <a:rPr lang="fr-FR"/>
            <a:t>Ils ont besoin de la liste des intervenants,</a:t>
          </a:r>
          <a:endParaRPr lang="en-US"/>
        </a:p>
      </dgm:t>
    </dgm:pt>
    <dgm:pt modelId="{AC7DB824-39E2-49C4-8E7E-148EDD25E62C}" type="parTrans" cxnId="{57A57A4C-490C-4B5C-80D6-3CD807827233}">
      <dgm:prSet/>
      <dgm:spPr/>
      <dgm:t>
        <a:bodyPr/>
        <a:lstStyle/>
        <a:p>
          <a:endParaRPr lang="en-US"/>
        </a:p>
      </dgm:t>
    </dgm:pt>
    <dgm:pt modelId="{592F2E60-BA9A-4044-93E1-B79A60101CCB}" type="sibTrans" cxnId="{57A57A4C-490C-4B5C-80D6-3CD807827233}">
      <dgm:prSet/>
      <dgm:spPr/>
      <dgm:t>
        <a:bodyPr/>
        <a:lstStyle/>
        <a:p>
          <a:endParaRPr lang="en-US"/>
        </a:p>
      </dgm:t>
    </dgm:pt>
    <dgm:pt modelId="{335ED7B9-09E9-4A6D-94DE-A32B0AAED2B7}">
      <dgm:prSet/>
      <dgm:spPr/>
      <dgm:t>
        <a:bodyPr/>
        <a:lstStyle/>
        <a:p>
          <a:r>
            <a:rPr lang="fr-FR"/>
            <a:t>Ils ont besoin de modifier les coordonnées des intervenants, de supprimer ou d’ajouter un nouvel intervenant,</a:t>
          </a:r>
          <a:endParaRPr lang="en-US"/>
        </a:p>
      </dgm:t>
    </dgm:pt>
    <dgm:pt modelId="{F854A460-C45F-4A3B-A521-B2FF844EE29E}" type="parTrans" cxnId="{05827A3A-845F-4260-8691-9EBEE59874B9}">
      <dgm:prSet/>
      <dgm:spPr/>
      <dgm:t>
        <a:bodyPr/>
        <a:lstStyle/>
        <a:p>
          <a:endParaRPr lang="en-US"/>
        </a:p>
      </dgm:t>
    </dgm:pt>
    <dgm:pt modelId="{ABDAB0F7-E662-45E9-AEBC-2648D4B875E0}" type="sibTrans" cxnId="{05827A3A-845F-4260-8691-9EBEE59874B9}">
      <dgm:prSet/>
      <dgm:spPr/>
      <dgm:t>
        <a:bodyPr/>
        <a:lstStyle/>
        <a:p>
          <a:endParaRPr lang="en-US"/>
        </a:p>
      </dgm:t>
    </dgm:pt>
    <dgm:pt modelId="{F3316F77-30AF-4DAC-9DFB-6FD07A2E4B5D}">
      <dgm:prSet/>
      <dgm:spPr/>
      <dgm:t>
        <a:bodyPr/>
        <a:lstStyle/>
        <a:p>
          <a:r>
            <a:rPr lang="fr-FR"/>
            <a:t>Ils ont besoin de visionner les lieux d’intervention pour chaque intervenant.</a:t>
          </a:r>
          <a:endParaRPr lang="en-US"/>
        </a:p>
      </dgm:t>
    </dgm:pt>
    <dgm:pt modelId="{71923D32-9C5C-47A5-AE78-5E93AA7CC981}" type="parTrans" cxnId="{6FEF6366-1526-4D2A-A10C-DF34FF72CFE5}">
      <dgm:prSet/>
      <dgm:spPr/>
      <dgm:t>
        <a:bodyPr/>
        <a:lstStyle/>
        <a:p>
          <a:endParaRPr lang="en-US"/>
        </a:p>
      </dgm:t>
    </dgm:pt>
    <dgm:pt modelId="{9D709731-269E-4AD9-8E89-CBC4F6729F81}" type="sibTrans" cxnId="{6FEF6366-1526-4D2A-A10C-DF34FF72CFE5}">
      <dgm:prSet/>
      <dgm:spPr/>
      <dgm:t>
        <a:bodyPr/>
        <a:lstStyle/>
        <a:p>
          <a:endParaRPr lang="en-US"/>
        </a:p>
      </dgm:t>
    </dgm:pt>
    <dgm:pt modelId="{F86E4CA8-6A14-433A-B84C-07682EFCE626}" type="pres">
      <dgm:prSet presAssocID="{E327EA04-E17C-4F45-BDA2-4D2FD4E59F9C}" presName="linear" presStyleCnt="0">
        <dgm:presLayoutVars>
          <dgm:animLvl val="lvl"/>
          <dgm:resizeHandles val="exact"/>
        </dgm:presLayoutVars>
      </dgm:prSet>
      <dgm:spPr/>
    </dgm:pt>
    <dgm:pt modelId="{0A6B5469-1C69-40E4-93BC-76B555831682}" type="pres">
      <dgm:prSet presAssocID="{6F094127-BC29-4B63-A399-D1FC6205FD4D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F8B964E2-2D70-4D9D-9419-684AD06443A5}" type="pres">
      <dgm:prSet presAssocID="{264651D5-1743-435B-A968-DAFD12B23D3B}" presName="spacer" presStyleCnt="0"/>
      <dgm:spPr/>
    </dgm:pt>
    <dgm:pt modelId="{AAE1698D-9110-4866-9BD3-8B553236B054}" type="pres">
      <dgm:prSet presAssocID="{1C38C3A8-976F-4487-8A78-E1B06D0DA508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B3373C43-DC3F-442B-A080-454F19030BC1}" type="pres">
      <dgm:prSet presAssocID="{E02170D5-E5A2-40E8-A048-B96E8061323F}" presName="spacer" presStyleCnt="0"/>
      <dgm:spPr/>
    </dgm:pt>
    <dgm:pt modelId="{978CBE06-2AE5-4551-BD92-F00B848FE423}" type="pres">
      <dgm:prSet presAssocID="{73CACBDB-9227-4E13-97EA-49A79DE91A7C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4001621B-F854-49E1-A30A-3642DEAC8361}" type="pres">
      <dgm:prSet presAssocID="{6C4FBC31-7E37-406C-9569-FF6DD42610AD}" presName="spacer" presStyleCnt="0"/>
      <dgm:spPr/>
    </dgm:pt>
    <dgm:pt modelId="{749CB3DC-8F23-4BD6-BC69-BFC310313B2B}" type="pres">
      <dgm:prSet presAssocID="{F2C3F7C0-51C2-4A66-981A-5F0451231F98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4D1478F0-BD6E-4572-BF21-F01F1C2385C3}" type="pres">
      <dgm:prSet presAssocID="{592F2E60-BA9A-4044-93E1-B79A60101CCB}" presName="spacer" presStyleCnt="0"/>
      <dgm:spPr/>
    </dgm:pt>
    <dgm:pt modelId="{2A9963A0-CB5E-4829-9831-A7AB517FBB5A}" type="pres">
      <dgm:prSet presAssocID="{335ED7B9-09E9-4A6D-94DE-A32B0AAED2B7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2D6B6795-EE20-45F3-BE02-43ED40AAFA6C}" type="pres">
      <dgm:prSet presAssocID="{ABDAB0F7-E662-45E9-AEBC-2648D4B875E0}" presName="spacer" presStyleCnt="0"/>
      <dgm:spPr/>
    </dgm:pt>
    <dgm:pt modelId="{4577F54F-CFE7-46A7-AE6B-39949AB9EF51}" type="pres">
      <dgm:prSet presAssocID="{F3316F77-30AF-4DAC-9DFB-6FD07A2E4B5D}" presName="parentText" presStyleLbl="node1" presStyleIdx="5" presStyleCnt="6">
        <dgm:presLayoutVars>
          <dgm:chMax val="0"/>
          <dgm:bulletEnabled val="1"/>
        </dgm:presLayoutVars>
      </dgm:prSet>
      <dgm:spPr/>
    </dgm:pt>
  </dgm:ptLst>
  <dgm:cxnLst>
    <dgm:cxn modelId="{2004B011-D63E-4917-8D94-5006A65E239A}" srcId="{E327EA04-E17C-4F45-BDA2-4D2FD4E59F9C}" destId="{73CACBDB-9227-4E13-97EA-49A79DE91A7C}" srcOrd="2" destOrd="0" parTransId="{C5F6E294-D135-4ED8-AE05-7D86A17A46A6}" sibTransId="{6C4FBC31-7E37-406C-9569-FF6DD42610AD}"/>
    <dgm:cxn modelId="{2F0ACC1D-9B12-41ED-BF18-64D8AA6FD1E1}" type="presOf" srcId="{73CACBDB-9227-4E13-97EA-49A79DE91A7C}" destId="{978CBE06-2AE5-4551-BD92-F00B848FE423}" srcOrd="0" destOrd="0" presId="urn:microsoft.com/office/officeart/2005/8/layout/vList2"/>
    <dgm:cxn modelId="{D87CAF35-5D10-4536-A94F-874C152638AB}" type="presOf" srcId="{F3316F77-30AF-4DAC-9DFB-6FD07A2E4B5D}" destId="{4577F54F-CFE7-46A7-AE6B-39949AB9EF51}" srcOrd="0" destOrd="0" presId="urn:microsoft.com/office/officeart/2005/8/layout/vList2"/>
    <dgm:cxn modelId="{05827A3A-845F-4260-8691-9EBEE59874B9}" srcId="{E327EA04-E17C-4F45-BDA2-4D2FD4E59F9C}" destId="{335ED7B9-09E9-4A6D-94DE-A32B0AAED2B7}" srcOrd="4" destOrd="0" parTransId="{F854A460-C45F-4A3B-A521-B2FF844EE29E}" sibTransId="{ABDAB0F7-E662-45E9-AEBC-2648D4B875E0}"/>
    <dgm:cxn modelId="{C1344A64-8E8B-407B-9F6F-01A3ED20D1C5}" type="presOf" srcId="{335ED7B9-09E9-4A6D-94DE-A32B0AAED2B7}" destId="{2A9963A0-CB5E-4829-9831-A7AB517FBB5A}" srcOrd="0" destOrd="0" presId="urn:microsoft.com/office/officeart/2005/8/layout/vList2"/>
    <dgm:cxn modelId="{6FEF6366-1526-4D2A-A10C-DF34FF72CFE5}" srcId="{E327EA04-E17C-4F45-BDA2-4D2FD4E59F9C}" destId="{F3316F77-30AF-4DAC-9DFB-6FD07A2E4B5D}" srcOrd="5" destOrd="0" parTransId="{71923D32-9C5C-47A5-AE78-5E93AA7CC981}" sibTransId="{9D709731-269E-4AD9-8E89-CBC4F6729F81}"/>
    <dgm:cxn modelId="{57A57A4C-490C-4B5C-80D6-3CD807827233}" srcId="{E327EA04-E17C-4F45-BDA2-4D2FD4E59F9C}" destId="{F2C3F7C0-51C2-4A66-981A-5F0451231F98}" srcOrd="3" destOrd="0" parTransId="{AC7DB824-39E2-49C4-8E7E-148EDD25E62C}" sibTransId="{592F2E60-BA9A-4044-93E1-B79A60101CCB}"/>
    <dgm:cxn modelId="{A39B4B78-FCA5-49B3-AD45-36FDF591A2EC}" type="presOf" srcId="{6F094127-BC29-4B63-A399-D1FC6205FD4D}" destId="{0A6B5469-1C69-40E4-93BC-76B555831682}" srcOrd="0" destOrd="0" presId="urn:microsoft.com/office/officeart/2005/8/layout/vList2"/>
    <dgm:cxn modelId="{0F1EF09C-E301-4F3E-9FCB-7CB91E61D5BA}" srcId="{E327EA04-E17C-4F45-BDA2-4D2FD4E59F9C}" destId="{6F094127-BC29-4B63-A399-D1FC6205FD4D}" srcOrd="0" destOrd="0" parTransId="{7332E75D-6C4F-46CC-8FC7-C8AD0B534813}" sibTransId="{264651D5-1743-435B-A968-DAFD12B23D3B}"/>
    <dgm:cxn modelId="{8F915CAD-EE0F-46BA-AFDE-3E0A78103363}" type="presOf" srcId="{F2C3F7C0-51C2-4A66-981A-5F0451231F98}" destId="{749CB3DC-8F23-4BD6-BC69-BFC310313B2B}" srcOrd="0" destOrd="0" presId="urn:microsoft.com/office/officeart/2005/8/layout/vList2"/>
    <dgm:cxn modelId="{0EE690DC-B0D8-4CED-B4AB-D42DB7C8BCD7}" type="presOf" srcId="{1C38C3A8-976F-4487-8A78-E1B06D0DA508}" destId="{AAE1698D-9110-4866-9BD3-8B553236B054}" srcOrd="0" destOrd="0" presId="urn:microsoft.com/office/officeart/2005/8/layout/vList2"/>
    <dgm:cxn modelId="{7FB048F6-BA0D-483F-A0A6-F2422BB33EDA}" type="presOf" srcId="{E327EA04-E17C-4F45-BDA2-4D2FD4E59F9C}" destId="{F86E4CA8-6A14-433A-B84C-07682EFCE626}" srcOrd="0" destOrd="0" presId="urn:microsoft.com/office/officeart/2005/8/layout/vList2"/>
    <dgm:cxn modelId="{4DC8C9FF-DAA8-4971-88F8-FA137D22ECBF}" srcId="{E327EA04-E17C-4F45-BDA2-4D2FD4E59F9C}" destId="{1C38C3A8-976F-4487-8A78-E1B06D0DA508}" srcOrd="1" destOrd="0" parTransId="{E34CF626-6745-4DC9-A57F-98AF1BBB801F}" sibTransId="{E02170D5-E5A2-40E8-A048-B96E8061323F}"/>
    <dgm:cxn modelId="{AD78E55B-4A94-454A-B198-FE0A5BEF3472}" type="presParOf" srcId="{F86E4CA8-6A14-433A-B84C-07682EFCE626}" destId="{0A6B5469-1C69-40E4-93BC-76B555831682}" srcOrd="0" destOrd="0" presId="urn:microsoft.com/office/officeart/2005/8/layout/vList2"/>
    <dgm:cxn modelId="{702F2A00-CBC8-4DC9-93A1-B2108A337187}" type="presParOf" srcId="{F86E4CA8-6A14-433A-B84C-07682EFCE626}" destId="{F8B964E2-2D70-4D9D-9419-684AD06443A5}" srcOrd="1" destOrd="0" presId="urn:microsoft.com/office/officeart/2005/8/layout/vList2"/>
    <dgm:cxn modelId="{2719EEBD-7F00-4C04-9A4F-D0049682EE06}" type="presParOf" srcId="{F86E4CA8-6A14-433A-B84C-07682EFCE626}" destId="{AAE1698D-9110-4866-9BD3-8B553236B054}" srcOrd="2" destOrd="0" presId="urn:microsoft.com/office/officeart/2005/8/layout/vList2"/>
    <dgm:cxn modelId="{C2C4B5D3-590C-4DEA-9F9F-8588B4641DBC}" type="presParOf" srcId="{F86E4CA8-6A14-433A-B84C-07682EFCE626}" destId="{B3373C43-DC3F-442B-A080-454F19030BC1}" srcOrd="3" destOrd="0" presId="urn:microsoft.com/office/officeart/2005/8/layout/vList2"/>
    <dgm:cxn modelId="{7CBF1C2B-3482-4D21-A593-3B285D1CFD73}" type="presParOf" srcId="{F86E4CA8-6A14-433A-B84C-07682EFCE626}" destId="{978CBE06-2AE5-4551-BD92-F00B848FE423}" srcOrd="4" destOrd="0" presId="urn:microsoft.com/office/officeart/2005/8/layout/vList2"/>
    <dgm:cxn modelId="{780A9591-C5C6-44D7-B34A-DF0E4F54DB85}" type="presParOf" srcId="{F86E4CA8-6A14-433A-B84C-07682EFCE626}" destId="{4001621B-F854-49E1-A30A-3642DEAC8361}" srcOrd="5" destOrd="0" presId="urn:microsoft.com/office/officeart/2005/8/layout/vList2"/>
    <dgm:cxn modelId="{F6D24CB9-380A-455D-963D-60B29EC5370A}" type="presParOf" srcId="{F86E4CA8-6A14-433A-B84C-07682EFCE626}" destId="{749CB3DC-8F23-4BD6-BC69-BFC310313B2B}" srcOrd="6" destOrd="0" presId="urn:microsoft.com/office/officeart/2005/8/layout/vList2"/>
    <dgm:cxn modelId="{BD02E857-B244-4B35-BF13-F3B2D1B28C88}" type="presParOf" srcId="{F86E4CA8-6A14-433A-B84C-07682EFCE626}" destId="{4D1478F0-BD6E-4572-BF21-F01F1C2385C3}" srcOrd="7" destOrd="0" presId="urn:microsoft.com/office/officeart/2005/8/layout/vList2"/>
    <dgm:cxn modelId="{EEDBE2DB-D4C1-4A0F-8F3B-310A60E967DB}" type="presParOf" srcId="{F86E4CA8-6A14-433A-B84C-07682EFCE626}" destId="{2A9963A0-CB5E-4829-9831-A7AB517FBB5A}" srcOrd="8" destOrd="0" presId="urn:microsoft.com/office/officeart/2005/8/layout/vList2"/>
    <dgm:cxn modelId="{FC173FC1-2677-4880-8DEF-E61499572326}" type="presParOf" srcId="{F86E4CA8-6A14-433A-B84C-07682EFCE626}" destId="{2D6B6795-EE20-45F3-BE02-43ED40AAFA6C}" srcOrd="9" destOrd="0" presId="urn:microsoft.com/office/officeart/2005/8/layout/vList2"/>
    <dgm:cxn modelId="{0DB081A7-1522-4F8A-B95E-A2DE42EAA977}" type="presParOf" srcId="{F86E4CA8-6A14-433A-B84C-07682EFCE626}" destId="{4577F54F-CFE7-46A7-AE6B-39949AB9EF51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35110AB-10C2-4850-8D25-AFDFB5DCA654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F91B634E-B81B-43A8-9D82-67E7CF31CC29}">
      <dgm:prSet/>
      <dgm:spPr/>
      <dgm:t>
        <a:bodyPr/>
        <a:lstStyle/>
        <a:p>
          <a:pPr>
            <a:defRPr cap="all"/>
          </a:pPr>
          <a:r>
            <a:rPr lang="fr-FR"/>
            <a:t>Vous êtes libre quant à la charte graphique,</a:t>
          </a:r>
          <a:endParaRPr lang="en-US"/>
        </a:p>
      </dgm:t>
    </dgm:pt>
    <dgm:pt modelId="{F6AD6039-BE5D-42D2-8601-EAAA24F3B180}" type="parTrans" cxnId="{D3137A56-2A2B-4891-A1D1-7B685E4723BE}">
      <dgm:prSet/>
      <dgm:spPr/>
      <dgm:t>
        <a:bodyPr/>
        <a:lstStyle/>
        <a:p>
          <a:endParaRPr lang="en-US"/>
        </a:p>
      </dgm:t>
    </dgm:pt>
    <dgm:pt modelId="{BA684E75-635A-4825-815C-FCB74C083FF0}" type="sibTrans" cxnId="{D3137A56-2A2B-4891-A1D1-7B685E4723BE}">
      <dgm:prSet/>
      <dgm:spPr/>
      <dgm:t>
        <a:bodyPr/>
        <a:lstStyle/>
        <a:p>
          <a:endParaRPr lang="en-US"/>
        </a:p>
      </dgm:t>
    </dgm:pt>
    <dgm:pt modelId="{C1D4799C-5050-4770-9991-D882C192D7F9}">
      <dgm:prSet/>
      <dgm:spPr/>
      <dgm:t>
        <a:bodyPr/>
        <a:lstStyle/>
        <a:p>
          <a:pPr>
            <a:defRPr cap="all"/>
          </a:pPr>
          <a:r>
            <a:rPr lang="fr-FR"/>
            <a:t>Il s ’agit d’une application web et non d’un site web.</a:t>
          </a:r>
          <a:endParaRPr lang="en-US"/>
        </a:p>
      </dgm:t>
    </dgm:pt>
    <dgm:pt modelId="{8EDDEE9B-EE57-4CC9-AB7F-D20143016352}" type="parTrans" cxnId="{17B61965-60C8-4DE3-8C7D-856A9BF9DE90}">
      <dgm:prSet/>
      <dgm:spPr/>
      <dgm:t>
        <a:bodyPr/>
        <a:lstStyle/>
        <a:p>
          <a:endParaRPr lang="en-US"/>
        </a:p>
      </dgm:t>
    </dgm:pt>
    <dgm:pt modelId="{0F025EDB-3FAF-418F-A58F-6E3B2A552BB6}" type="sibTrans" cxnId="{17B61965-60C8-4DE3-8C7D-856A9BF9DE90}">
      <dgm:prSet/>
      <dgm:spPr/>
      <dgm:t>
        <a:bodyPr/>
        <a:lstStyle/>
        <a:p>
          <a:endParaRPr lang="en-US"/>
        </a:p>
      </dgm:t>
    </dgm:pt>
    <dgm:pt modelId="{6BED33FD-1586-4C32-B0B6-259D67CF2442}" type="pres">
      <dgm:prSet presAssocID="{135110AB-10C2-4850-8D25-AFDFB5DCA654}" presName="root" presStyleCnt="0">
        <dgm:presLayoutVars>
          <dgm:dir/>
          <dgm:resizeHandles val="exact"/>
        </dgm:presLayoutVars>
      </dgm:prSet>
      <dgm:spPr/>
    </dgm:pt>
    <dgm:pt modelId="{A17900D0-13D3-42DE-86DF-FC28022AD869}" type="pres">
      <dgm:prSet presAssocID="{F91B634E-B81B-43A8-9D82-67E7CF31CC29}" presName="compNode" presStyleCnt="0"/>
      <dgm:spPr/>
    </dgm:pt>
    <dgm:pt modelId="{2018A108-D907-487E-B9F6-C451CD1E3D0E}" type="pres">
      <dgm:prSet presAssocID="{F91B634E-B81B-43A8-9D82-67E7CF31CC29}" presName="iconBgRect" presStyleLbl="bgShp" presStyleIdx="0" presStyleCnt="2"/>
      <dgm:spPr>
        <a:prstGeom prst="round2DiagRect">
          <a:avLst>
            <a:gd name="adj1" fmla="val 29727"/>
            <a:gd name="adj2" fmla="val 0"/>
          </a:avLst>
        </a:prstGeom>
      </dgm:spPr>
    </dgm:pt>
    <dgm:pt modelId="{AEC97E81-4C3E-4135-8618-C56C0B79DCA3}" type="pres">
      <dgm:prSet presAssocID="{F91B634E-B81B-43A8-9D82-67E7CF31CC29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cument"/>
        </a:ext>
      </dgm:extLst>
    </dgm:pt>
    <dgm:pt modelId="{D2ECBC07-1655-475D-8451-61DEA339C123}" type="pres">
      <dgm:prSet presAssocID="{F91B634E-B81B-43A8-9D82-67E7CF31CC29}" presName="spaceRect" presStyleCnt="0"/>
      <dgm:spPr/>
    </dgm:pt>
    <dgm:pt modelId="{C759C565-FD48-42E0-854D-AF1AAEC1D46E}" type="pres">
      <dgm:prSet presAssocID="{F91B634E-B81B-43A8-9D82-67E7CF31CC29}" presName="textRect" presStyleLbl="revTx" presStyleIdx="0" presStyleCnt="2">
        <dgm:presLayoutVars>
          <dgm:chMax val="1"/>
          <dgm:chPref val="1"/>
        </dgm:presLayoutVars>
      </dgm:prSet>
      <dgm:spPr/>
    </dgm:pt>
    <dgm:pt modelId="{D6B6D4C3-34D1-4EE2-8879-6016B1DBCAA4}" type="pres">
      <dgm:prSet presAssocID="{BA684E75-635A-4825-815C-FCB74C083FF0}" presName="sibTrans" presStyleCnt="0"/>
      <dgm:spPr/>
    </dgm:pt>
    <dgm:pt modelId="{492A6715-7BFF-454D-A0D3-A486D26B76CA}" type="pres">
      <dgm:prSet presAssocID="{C1D4799C-5050-4770-9991-D882C192D7F9}" presName="compNode" presStyleCnt="0"/>
      <dgm:spPr/>
    </dgm:pt>
    <dgm:pt modelId="{5AEFB4C0-252C-41AF-B447-E732AC5B0849}" type="pres">
      <dgm:prSet presAssocID="{C1D4799C-5050-4770-9991-D882C192D7F9}" presName="iconBgRect" presStyleLbl="bgShp" presStyleIdx="1" presStyleCnt="2"/>
      <dgm:spPr>
        <a:prstGeom prst="round2DiagRect">
          <a:avLst>
            <a:gd name="adj1" fmla="val 29727"/>
            <a:gd name="adj2" fmla="val 0"/>
          </a:avLst>
        </a:prstGeom>
      </dgm:spPr>
    </dgm:pt>
    <dgm:pt modelId="{FA8C1E54-75B4-4C16-9B4A-DF41053EE51C}" type="pres">
      <dgm:prSet presAssocID="{C1D4799C-5050-4770-9991-D882C192D7F9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Web Design"/>
        </a:ext>
      </dgm:extLst>
    </dgm:pt>
    <dgm:pt modelId="{5519D6D2-7336-4523-BEF0-B6D96424B398}" type="pres">
      <dgm:prSet presAssocID="{C1D4799C-5050-4770-9991-D882C192D7F9}" presName="spaceRect" presStyleCnt="0"/>
      <dgm:spPr/>
    </dgm:pt>
    <dgm:pt modelId="{F241E161-F0E2-426C-B969-E92E3BC4DBC7}" type="pres">
      <dgm:prSet presAssocID="{C1D4799C-5050-4770-9991-D882C192D7F9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17B61965-60C8-4DE3-8C7D-856A9BF9DE90}" srcId="{135110AB-10C2-4850-8D25-AFDFB5DCA654}" destId="{C1D4799C-5050-4770-9991-D882C192D7F9}" srcOrd="1" destOrd="0" parTransId="{8EDDEE9B-EE57-4CC9-AB7F-D20143016352}" sibTransId="{0F025EDB-3FAF-418F-A58F-6E3B2A552BB6}"/>
    <dgm:cxn modelId="{DB2BE052-3E21-4C30-AC91-98228B563C0A}" type="presOf" srcId="{135110AB-10C2-4850-8D25-AFDFB5DCA654}" destId="{6BED33FD-1586-4C32-B0B6-259D67CF2442}" srcOrd="0" destOrd="0" presId="urn:microsoft.com/office/officeart/2018/5/layout/IconLeafLabelList"/>
    <dgm:cxn modelId="{D3137A56-2A2B-4891-A1D1-7B685E4723BE}" srcId="{135110AB-10C2-4850-8D25-AFDFB5DCA654}" destId="{F91B634E-B81B-43A8-9D82-67E7CF31CC29}" srcOrd="0" destOrd="0" parTransId="{F6AD6039-BE5D-42D2-8601-EAAA24F3B180}" sibTransId="{BA684E75-635A-4825-815C-FCB74C083FF0}"/>
    <dgm:cxn modelId="{9F8BE879-61AB-41E8-A07E-B7D73BBC77FC}" type="presOf" srcId="{F91B634E-B81B-43A8-9D82-67E7CF31CC29}" destId="{C759C565-FD48-42E0-854D-AF1AAEC1D46E}" srcOrd="0" destOrd="0" presId="urn:microsoft.com/office/officeart/2018/5/layout/IconLeafLabelList"/>
    <dgm:cxn modelId="{CAA925EF-EF82-4C2F-98B5-A45A8F31C348}" type="presOf" srcId="{C1D4799C-5050-4770-9991-D882C192D7F9}" destId="{F241E161-F0E2-426C-B969-E92E3BC4DBC7}" srcOrd="0" destOrd="0" presId="urn:microsoft.com/office/officeart/2018/5/layout/IconLeafLabelList"/>
    <dgm:cxn modelId="{A02F9F89-FA3F-440B-B4F6-CC9DC50D83DE}" type="presParOf" srcId="{6BED33FD-1586-4C32-B0B6-259D67CF2442}" destId="{A17900D0-13D3-42DE-86DF-FC28022AD869}" srcOrd="0" destOrd="0" presId="urn:microsoft.com/office/officeart/2018/5/layout/IconLeafLabelList"/>
    <dgm:cxn modelId="{069486D7-2630-44F3-975F-DD5236191ED1}" type="presParOf" srcId="{A17900D0-13D3-42DE-86DF-FC28022AD869}" destId="{2018A108-D907-487E-B9F6-C451CD1E3D0E}" srcOrd="0" destOrd="0" presId="urn:microsoft.com/office/officeart/2018/5/layout/IconLeafLabelList"/>
    <dgm:cxn modelId="{D2FFA0F8-3C96-48F2-997D-4794123AC74D}" type="presParOf" srcId="{A17900D0-13D3-42DE-86DF-FC28022AD869}" destId="{AEC97E81-4C3E-4135-8618-C56C0B79DCA3}" srcOrd="1" destOrd="0" presId="urn:microsoft.com/office/officeart/2018/5/layout/IconLeafLabelList"/>
    <dgm:cxn modelId="{282F7B62-6965-4009-9484-A93A2D2B1F76}" type="presParOf" srcId="{A17900D0-13D3-42DE-86DF-FC28022AD869}" destId="{D2ECBC07-1655-475D-8451-61DEA339C123}" srcOrd="2" destOrd="0" presId="urn:microsoft.com/office/officeart/2018/5/layout/IconLeafLabelList"/>
    <dgm:cxn modelId="{F3F4734B-E02E-426F-BA53-1DFDC4D970D7}" type="presParOf" srcId="{A17900D0-13D3-42DE-86DF-FC28022AD869}" destId="{C759C565-FD48-42E0-854D-AF1AAEC1D46E}" srcOrd="3" destOrd="0" presId="urn:microsoft.com/office/officeart/2018/5/layout/IconLeafLabelList"/>
    <dgm:cxn modelId="{102FBB9E-2C40-428F-B985-8622B1629218}" type="presParOf" srcId="{6BED33FD-1586-4C32-B0B6-259D67CF2442}" destId="{D6B6D4C3-34D1-4EE2-8879-6016B1DBCAA4}" srcOrd="1" destOrd="0" presId="urn:microsoft.com/office/officeart/2018/5/layout/IconLeafLabelList"/>
    <dgm:cxn modelId="{21DC604C-7C4C-4566-B1F4-D223EBC729C6}" type="presParOf" srcId="{6BED33FD-1586-4C32-B0B6-259D67CF2442}" destId="{492A6715-7BFF-454D-A0D3-A486D26B76CA}" srcOrd="2" destOrd="0" presId="urn:microsoft.com/office/officeart/2018/5/layout/IconLeafLabelList"/>
    <dgm:cxn modelId="{AEF832E7-8025-49B8-BA35-E735CAE3484C}" type="presParOf" srcId="{492A6715-7BFF-454D-A0D3-A486D26B76CA}" destId="{5AEFB4C0-252C-41AF-B447-E732AC5B0849}" srcOrd="0" destOrd="0" presId="urn:microsoft.com/office/officeart/2018/5/layout/IconLeafLabelList"/>
    <dgm:cxn modelId="{EB7D5B95-8408-451D-979B-69B7113734D6}" type="presParOf" srcId="{492A6715-7BFF-454D-A0D3-A486D26B76CA}" destId="{FA8C1E54-75B4-4C16-9B4A-DF41053EE51C}" srcOrd="1" destOrd="0" presId="urn:microsoft.com/office/officeart/2018/5/layout/IconLeafLabelList"/>
    <dgm:cxn modelId="{F25F1429-B92B-40B6-8192-2B41E5835A9B}" type="presParOf" srcId="{492A6715-7BFF-454D-A0D3-A486D26B76CA}" destId="{5519D6D2-7336-4523-BEF0-B6D96424B398}" srcOrd="2" destOrd="0" presId="urn:microsoft.com/office/officeart/2018/5/layout/IconLeafLabelList"/>
    <dgm:cxn modelId="{26CAAA32-3F85-47CB-B29B-73A215BC06BD}" type="presParOf" srcId="{492A6715-7BFF-454D-A0D3-A486D26B76CA}" destId="{F241E161-F0E2-426C-B969-E92E3BC4DBC7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0A0ADF-6DE1-48BB-82DE-6F94B833C3DD}">
      <dsp:nvSpPr>
        <dsp:cNvPr id="0" name=""/>
        <dsp:cNvSpPr/>
      </dsp:nvSpPr>
      <dsp:spPr>
        <a:xfrm>
          <a:off x="0" y="708097"/>
          <a:ext cx="8543925" cy="130725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8F71905-A2B2-4AB7-933D-EE582C875472}">
      <dsp:nvSpPr>
        <dsp:cNvPr id="0" name=""/>
        <dsp:cNvSpPr/>
      </dsp:nvSpPr>
      <dsp:spPr>
        <a:xfrm>
          <a:off x="395445" y="1002230"/>
          <a:ext cx="718991" cy="71899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46D0EF-BFA5-45DF-909C-4AC757579D14}">
      <dsp:nvSpPr>
        <dsp:cNvPr id="0" name=""/>
        <dsp:cNvSpPr/>
      </dsp:nvSpPr>
      <dsp:spPr>
        <a:xfrm>
          <a:off x="1509882" y="708097"/>
          <a:ext cx="7034042" cy="13072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8351" tIns="138351" rIns="138351" bIns="138351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500" kern="1200"/>
            <a:t>Soit la société « RH IMMO », avec pour effectif 2 personnes, le gérant et son épouse,</a:t>
          </a:r>
          <a:endParaRPr lang="en-US" sz="2500" kern="1200"/>
        </a:p>
      </dsp:txBody>
      <dsp:txXfrm>
        <a:off x="1509882" y="708097"/>
        <a:ext cx="7034042" cy="1307257"/>
      </dsp:txXfrm>
    </dsp:sp>
    <dsp:sp modelId="{5FE807C7-91B3-49E9-A116-6CE2D43C51BE}">
      <dsp:nvSpPr>
        <dsp:cNvPr id="0" name=""/>
        <dsp:cNvSpPr/>
      </dsp:nvSpPr>
      <dsp:spPr>
        <a:xfrm>
          <a:off x="0" y="2342169"/>
          <a:ext cx="8543925" cy="1307257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91EDB3-D7C1-4AA9-B59A-3294478A1F36}">
      <dsp:nvSpPr>
        <dsp:cNvPr id="0" name=""/>
        <dsp:cNvSpPr/>
      </dsp:nvSpPr>
      <dsp:spPr>
        <a:xfrm>
          <a:off x="395445" y="2636302"/>
          <a:ext cx="718991" cy="71899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4B3542-5314-421A-8B77-49B17B9CAC31}">
      <dsp:nvSpPr>
        <dsp:cNvPr id="0" name=""/>
        <dsp:cNvSpPr/>
      </dsp:nvSpPr>
      <dsp:spPr>
        <a:xfrm>
          <a:off x="1509882" y="2342169"/>
          <a:ext cx="7034042" cy="13072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8351" tIns="138351" rIns="138351" bIns="138351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500" kern="1200"/>
            <a:t>Vous êtes développeur-consultant et avez pour mission de leur fournir une petite application…</a:t>
          </a:r>
          <a:endParaRPr lang="en-US" sz="2500" kern="1200"/>
        </a:p>
      </dsp:txBody>
      <dsp:txXfrm>
        <a:off x="1509882" y="2342169"/>
        <a:ext cx="7034042" cy="130725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6B5469-1C69-40E4-93BC-76B555831682}">
      <dsp:nvSpPr>
        <dsp:cNvPr id="0" name=""/>
        <dsp:cNvSpPr/>
      </dsp:nvSpPr>
      <dsp:spPr>
        <a:xfrm>
          <a:off x="0" y="74906"/>
          <a:ext cx="5523812" cy="558967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kern="1200"/>
            <a:t>Réaliser les dictionnaires de données,(facultatif mais suggéré)</a:t>
          </a:r>
          <a:endParaRPr lang="en-US" sz="1400" kern="1200"/>
        </a:p>
      </dsp:txBody>
      <dsp:txXfrm>
        <a:off x="27287" y="102193"/>
        <a:ext cx="5469238" cy="504393"/>
      </dsp:txXfrm>
    </dsp:sp>
    <dsp:sp modelId="{AAE1698D-9110-4866-9BD3-8B553236B054}">
      <dsp:nvSpPr>
        <dsp:cNvPr id="0" name=""/>
        <dsp:cNvSpPr/>
      </dsp:nvSpPr>
      <dsp:spPr>
        <a:xfrm>
          <a:off x="0" y="674193"/>
          <a:ext cx="5523812" cy="558967"/>
        </a:xfrm>
        <a:prstGeom prst="roundRect">
          <a:avLst/>
        </a:prstGeom>
        <a:solidFill>
          <a:schemeClr val="accent2">
            <a:hueOff val="1288723"/>
            <a:satOff val="-3699"/>
            <a:lumOff val="-5922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kern="1200"/>
            <a:t>Réaliser le MCD, (recommandé),</a:t>
          </a:r>
          <a:endParaRPr lang="en-US" sz="1400" kern="1200"/>
        </a:p>
      </dsp:txBody>
      <dsp:txXfrm>
        <a:off x="27287" y="701480"/>
        <a:ext cx="5469238" cy="504393"/>
      </dsp:txXfrm>
    </dsp:sp>
    <dsp:sp modelId="{978CBE06-2AE5-4551-BD92-F00B848FE423}">
      <dsp:nvSpPr>
        <dsp:cNvPr id="0" name=""/>
        <dsp:cNvSpPr/>
      </dsp:nvSpPr>
      <dsp:spPr>
        <a:xfrm>
          <a:off x="0" y="1273481"/>
          <a:ext cx="5523812" cy="558967"/>
        </a:xfrm>
        <a:prstGeom prst="roundRect">
          <a:avLst/>
        </a:prstGeom>
        <a:solidFill>
          <a:schemeClr val="accent2">
            <a:hueOff val="2577445"/>
            <a:satOff val="-7397"/>
            <a:lumOff val="-1184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kern="1200" dirty="0"/>
            <a:t>L’application est sécurisée, seul le gérant et son épouse y accèdent dans un premier temps, (accès à tout),</a:t>
          </a:r>
          <a:endParaRPr lang="en-US" sz="1400" kern="1200" dirty="0"/>
        </a:p>
      </dsp:txBody>
      <dsp:txXfrm>
        <a:off x="27287" y="1300768"/>
        <a:ext cx="5469238" cy="504393"/>
      </dsp:txXfrm>
    </dsp:sp>
    <dsp:sp modelId="{749CB3DC-8F23-4BD6-BC69-BFC310313B2B}">
      <dsp:nvSpPr>
        <dsp:cNvPr id="0" name=""/>
        <dsp:cNvSpPr/>
      </dsp:nvSpPr>
      <dsp:spPr>
        <a:xfrm>
          <a:off x="0" y="1872768"/>
          <a:ext cx="5523812" cy="558967"/>
        </a:xfrm>
        <a:prstGeom prst="roundRect">
          <a:avLst/>
        </a:prstGeom>
        <a:solidFill>
          <a:schemeClr val="accent2">
            <a:hueOff val="3866169"/>
            <a:satOff val="-11096"/>
            <a:lumOff val="-1776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kern="1200"/>
            <a:t>Ils ont besoin de la liste des intervenants,</a:t>
          </a:r>
          <a:endParaRPr lang="en-US" sz="1400" kern="1200"/>
        </a:p>
      </dsp:txBody>
      <dsp:txXfrm>
        <a:off x="27287" y="1900055"/>
        <a:ext cx="5469238" cy="504393"/>
      </dsp:txXfrm>
    </dsp:sp>
    <dsp:sp modelId="{2A9963A0-CB5E-4829-9831-A7AB517FBB5A}">
      <dsp:nvSpPr>
        <dsp:cNvPr id="0" name=""/>
        <dsp:cNvSpPr/>
      </dsp:nvSpPr>
      <dsp:spPr>
        <a:xfrm>
          <a:off x="0" y="2472056"/>
          <a:ext cx="5523812" cy="558967"/>
        </a:xfrm>
        <a:prstGeom prst="roundRect">
          <a:avLst/>
        </a:prstGeom>
        <a:solidFill>
          <a:schemeClr val="accent2">
            <a:hueOff val="5154891"/>
            <a:satOff val="-14794"/>
            <a:lumOff val="-2368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kern="1200"/>
            <a:t>Ils ont besoin de modifier les coordonnées des intervenants, de supprimer ou d’ajouter un nouvel intervenant,</a:t>
          </a:r>
          <a:endParaRPr lang="en-US" sz="1400" kern="1200"/>
        </a:p>
      </dsp:txBody>
      <dsp:txXfrm>
        <a:off x="27287" y="2499343"/>
        <a:ext cx="5469238" cy="504393"/>
      </dsp:txXfrm>
    </dsp:sp>
    <dsp:sp modelId="{4577F54F-CFE7-46A7-AE6B-39949AB9EF51}">
      <dsp:nvSpPr>
        <dsp:cNvPr id="0" name=""/>
        <dsp:cNvSpPr/>
      </dsp:nvSpPr>
      <dsp:spPr>
        <a:xfrm>
          <a:off x="0" y="3071343"/>
          <a:ext cx="5523812" cy="558967"/>
        </a:xfrm>
        <a:prstGeom prst="roundRect">
          <a:avLst/>
        </a:prstGeom>
        <a:solidFill>
          <a:schemeClr val="accent2">
            <a:hueOff val="6443614"/>
            <a:satOff val="-18493"/>
            <a:lumOff val="-2960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kern="1200"/>
            <a:t>Ils ont besoin de visionner les lieux d’intervention pour chaque intervenant.</a:t>
          </a:r>
          <a:endParaRPr lang="en-US" sz="1400" kern="1200"/>
        </a:p>
      </dsp:txBody>
      <dsp:txXfrm>
        <a:off x="27287" y="3098630"/>
        <a:ext cx="5469238" cy="50439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18A108-D907-487E-B9F6-C451CD1E3D0E}">
      <dsp:nvSpPr>
        <dsp:cNvPr id="0" name=""/>
        <dsp:cNvSpPr/>
      </dsp:nvSpPr>
      <dsp:spPr>
        <a:xfrm>
          <a:off x="1256386" y="20785"/>
          <a:ext cx="1990125" cy="1990125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C97E81-4C3E-4135-8618-C56C0B79DCA3}">
      <dsp:nvSpPr>
        <dsp:cNvPr id="0" name=""/>
        <dsp:cNvSpPr/>
      </dsp:nvSpPr>
      <dsp:spPr>
        <a:xfrm>
          <a:off x="1680511" y="444910"/>
          <a:ext cx="1141875" cy="114187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59C565-FD48-42E0-854D-AF1AAEC1D46E}">
      <dsp:nvSpPr>
        <dsp:cNvPr id="0" name=""/>
        <dsp:cNvSpPr/>
      </dsp:nvSpPr>
      <dsp:spPr>
        <a:xfrm>
          <a:off x="620199" y="2630785"/>
          <a:ext cx="32625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fr-FR" sz="1900" kern="1200"/>
            <a:t>Vous êtes libre quant à la charte graphique,</a:t>
          </a:r>
          <a:endParaRPr lang="en-US" sz="1900" kern="1200"/>
        </a:p>
      </dsp:txBody>
      <dsp:txXfrm>
        <a:off x="620199" y="2630785"/>
        <a:ext cx="3262500" cy="720000"/>
      </dsp:txXfrm>
    </dsp:sp>
    <dsp:sp modelId="{5AEFB4C0-252C-41AF-B447-E732AC5B0849}">
      <dsp:nvSpPr>
        <dsp:cNvPr id="0" name=""/>
        <dsp:cNvSpPr/>
      </dsp:nvSpPr>
      <dsp:spPr>
        <a:xfrm>
          <a:off x="5089824" y="20785"/>
          <a:ext cx="1990125" cy="1990125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8C1E54-75B4-4C16-9B4A-DF41053EE51C}">
      <dsp:nvSpPr>
        <dsp:cNvPr id="0" name=""/>
        <dsp:cNvSpPr/>
      </dsp:nvSpPr>
      <dsp:spPr>
        <a:xfrm>
          <a:off x="5513949" y="444910"/>
          <a:ext cx="1141875" cy="114187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41E161-F0E2-426C-B969-E92E3BC4DBC7}">
      <dsp:nvSpPr>
        <dsp:cNvPr id="0" name=""/>
        <dsp:cNvSpPr/>
      </dsp:nvSpPr>
      <dsp:spPr>
        <a:xfrm>
          <a:off x="4453636" y="2630785"/>
          <a:ext cx="32625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fr-FR" sz="1900" kern="1200"/>
            <a:t>Il s ’agit d’une application web et non d’un site web.</a:t>
          </a:r>
          <a:endParaRPr lang="en-US" sz="1900" kern="1200"/>
        </a:p>
      </dsp:txBody>
      <dsp:txXfrm>
        <a:off x="4453636" y="2630785"/>
        <a:ext cx="3262500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EB2E0B-2D5B-415B-AB12-9A01B9842CC0}" type="datetimeFigureOut">
              <a:rPr lang="fr-FR" smtClean="0"/>
              <a:t>17/09/2025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B4A510-B3B4-408C-BDAF-03718FD883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5784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D71EA-7B10-4139-8B50-17F53F5EAC5B}" type="datetime1">
              <a:rPr lang="fr-FR" smtClean="0"/>
              <a:t>17/09/2025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Exercice d'analyse et de développement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21727-84A4-46E5-9A4C-B75C15B320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822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AE9FE-7887-4321-85B3-799CC62B5C54}" type="datetime1">
              <a:rPr lang="fr-FR" smtClean="0"/>
              <a:t>17/09/2025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Exercice d'analyse et de développement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21727-84A4-46E5-9A4C-B75C15B320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67448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E58C7-3B24-43E2-8C77-FAF5C7888DA8}" type="datetime1">
              <a:rPr lang="fr-FR" smtClean="0"/>
              <a:t>17/09/2025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Exercice d'analyse et de développement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21727-84A4-46E5-9A4C-B75C15B320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562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9D436-3CFE-4769-A82D-71066D1E85D6}" type="datetime1">
              <a:rPr lang="fr-FR" smtClean="0"/>
              <a:t>17/09/2025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Exercice d'analyse et de développement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21727-84A4-46E5-9A4C-B75C15B320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4156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22E52-8D47-4A38-9BBB-029D75A5D791}" type="datetime1">
              <a:rPr lang="fr-FR" smtClean="0"/>
              <a:t>17/09/2025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Exercice d'analyse et de développement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21727-84A4-46E5-9A4C-B75C15B320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0368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EACD5-892C-4C0F-9620-0884520A04A9}" type="datetime1">
              <a:rPr lang="fr-FR" smtClean="0"/>
              <a:t>17/09/2025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Exercice d'analyse et de développement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21727-84A4-46E5-9A4C-B75C15B320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2083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ABEA6-BA93-4049-A9E3-19FD7F06A53C}" type="datetime1">
              <a:rPr lang="fr-FR" smtClean="0"/>
              <a:t>17/09/2025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Exercice d'analyse et de développement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21727-84A4-46E5-9A4C-B75C15B320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80792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B9671-AD87-484D-BEE9-1A1EA177400A}" type="datetime1">
              <a:rPr lang="fr-FR" smtClean="0"/>
              <a:t>17/09/2025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Exercice d'analyse et de développement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21727-84A4-46E5-9A4C-B75C15B320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5525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10280-158B-4283-9A9D-3378E0F42A2F}" type="datetime1">
              <a:rPr lang="fr-FR" smtClean="0"/>
              <a:t>17/09/2025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Exercice d'analyse et de développement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21727-84A4-46E5-9A4C-B75C15B320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1667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A7D0F-B224-4279-9C6F-8F195C390C20}" type="datetime1">
              <a:rPr lang="fr-FR" smtClean="0"/>
              <a:t>17/09/2025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Exercice d'analyse et de développement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21727-84A4-46E5-9A4C-B75C15B320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180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5DD97-495F-4202-A233-A5B36E34093F}" type="datetime1">
              <a:rPr lang="fr-FR" smtClean="0"/>
              <a:t>17/09/2025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Exercice d'analyse et de développement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21727-84A4-46E5-9A4C-B75C15B320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0642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E4B6C3C-E7F2-4F7C-9523-B55A1A15F505}" type="datetime1">
              <a:rPr lang="fr-FR" smtClean="0"/>
              <a:t>17/09/2025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fr-FR"/>
              <a:t>Exercice d'analyse et de développement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1621727-84A4-46E5-9A4C-B75C15B320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8296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3363022-C969-41E9-8EB2-E4C94908C1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9905752" cy="68520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1AD6B3-BE88-4CEB-BA17-790657CC47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47" y="0"/>
            <a:ext cx="9905753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6A5D556-40C0-F1F8-D72B-748CECDA60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54912" y="4267832"/>
            <a:ext cx="3904872" cy="1297115"/>
          </a:xfrm>
        </p:spPr>
        <p:txBody>
          <a:bodyPr anchor="t">
            <a:normAutofit/>
          </a:bodyPr>
          <a:lstStyle/>
          <a:p>
            <a:pPr algn="l"/>
            <a:r>
              <a:rPr lang="fr-FR" sz="3600">
                <a:solidFill>
                  <a:schemeClr val="tx2"/>
                </a:solidFill>
              </a:rPr>
              <a:t>Gestion des locaux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A6252ACB-1860-1737-2403-6F3F958E22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55159" y="3428999"/>
            <a:ext cx="3904624" cy="838831"/>
          </a:xfrm>
        </p:spPr>
        <p:txBody>
          <a:bodyPr anchor="b">
            <a:normAutofit/>
          </a:bodyPr>
          <a:lstStyle/>
          <a:p>
            <a:pPr algn="l"/>
            <a:r>
              <a:rPr lang="fr-FR" sz="1800">
                <a:solidFill>
                  <a:schemeClr val="tx2"/>
                </a:solidFill>
              </a:rPr>
              <a:t>Exercice d’analyse 1</a:t>
            </a:r>
          </a:p>
        </p:txBody>
      </p:sp>
      <p:pic>
        <p:nvPicPr>
          <p:cNvPr id="7" name="Graphic 6" descr="Ville">
            <a:extLst>
              <a:ext uri="{FF2B5EF4-FFF2-40B4-BE49-F238E27FC236}">
                <a16:creationId xmlns:a16="http://schemas.microsoft.com/office/drawing/2014/main" id="{44FE5127-961F-21DF-41AA-15D06BFE07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6631" y="2203610"/>
            <a:ext cx="3365180" cy="3365180"/>
          </a:xfrm>
          <a:custGeom>
            <a:avLst/>
            <a:gdLst/>
            <a:ahLst/>
            <a:cxnLst/>
            <a:rect l="l" t="t" r="r" b="b"/>
            <a:pathLst>
              <a:path w="4141760" h="4377846">
                <a:moveTo>
                  <a:pt x="0" y="0"/>
                </a:moveTo>
                <a:lnTo>
                  <a:pt x="4141760" y="0"/>
                </a:lnTo>
                <a:lnTo>
                  <a:pt x="4141760" y="4377846"/>
                </a:lnTo>
                <a:lnTo>
                  <a:pt x="0" y="4377846"/>
                </a:lnTo>
                <a:close/>
              </a:path>
            </a:pathLst>
          </a:cu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89D1390B-7E13-4B4F-9CB2-391063412E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455" y="-5977"/>
            <a:ext cx="5068922" cy="6863979"/>
            <a:chOff x="305" y="-5977"/>
            <a:chExt cx="6238675" cy="6863979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9E720206-AA49-4786-A932-A2650DE091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305" y="34854"/>
              <a:ext cx="6028697" cy="6817170"/>
            </a:xfrm>
            <a:custGeom>
              <a:avLst/>
              <a:gdLst>
                <a:gd name="connsiteX0" fmla="*/ 6028697 w 6028697"/>
                <a:gd name="connsiteY0" fmla="*/ 6155323 h 6817170"/>
                <a:gd name="connsiteX1" fmla="*/ 6028697 w 6028697"/>
                <a:gd name="connsiteY1" fmla="*/ 6817170 h 6817170"/>
                <a:gd name="connsiteX2" fmla="*/ 5157862 w 6028697"/>
                <a:gd name="connsiteY2" fmla="*/ 6817170 h 6817170"/>
                <a:gd name="connsiteX3" fmla="*/ 5347156 w 6028697"/>
                <a:gd name="connsiteY3" fmla="*/ 6687553 h 6817170"/>
                <a:gd name="connsiteX4" fmla="*/ 5487470 w 6028697"/>
                <a:gd name="connsiteY4" fmla="*/ 6581714 h 6817170"/>
                <a:gd name="connsiteX5" fmla="*/ 5627642 w 6028697"/>
                <a:gd name="connsiteY5" fmla="*/ 6472328 h 6817170"/>
                <a:gd name="connsiteX6" fmla="*/ 5911392 w 6028697"/>
                <a:gd name="connsiteY6" fmla="*/ 6245328 h 6817170"/>
                <a:gd name="connsiteX7" fmla="*/ 4481066 w 6028697"/>
                <a:gd name="connsiteY7" fmla="*/ 478 h 6817170"/>
                <a:gd name="connsiteX8" fmla="*/ 4672258 w 6028697"/>
                <a:gd name="connsiteY8" fmla="*/ 7519 h 6817170"/>
                <a:gd name="connsiteX9" fmla="*/ 5429869 w 6028697"/>
                <a:gd name="connsiteY9" fmla="*/ 125134 h 6817170"/>
                <a:gd name="connsiteX10" fmla="*/ 5976319 w 6028697"/>
                <a:gd name="connsiteY10" fmla="*/ 314893 h 6817170"/>
                <a:gd name="connsiteX11" fmla="*/ 6028697 w 6028697"/>
                <a:gd name="connsiteY11" fmla="*/ 339901 h 6817170"/>
                <a:gd name="connsiteX12" fmla="*/ 6028697 w 6028697"/>
                <a:gd name="connsiteY12" fmla="*/ 732458 h 6817170"/>
                <a:gd name="connsiteX13" fmla="*/ 5990985 w 6028697"/>
                <a:gd name="connsiteY13" fmla="*/ 712211 h 6817170"/>
                <a:gd name="connsiteX14" fmla="*/ 5341339 w 6028697"/>
                <a:gd name="connsiteY14" fmla="*/ 475281 h 6817170"/>
                <a:gd name="connsiteX15" fmla="*/ 4651969 w 6028697"/>
                <a:gd name="connsiteY15" fmla="*/ 377104 h 6817170"/>
                <a:gd name="connsiteX16" fmla="*/ 3953093 w 6028697"/>
                <a:gd name="connsiteY16" fmla="*/ 402498 h 6817170"/>
                <a:gd name="connsiteX17" fmla="*/ 3267413 w 6028697"/>
                <a:gd name="connsiteY17" fmla="*/ 546643 h 6817170"/>
                <a:gd name="connsiteX18" fmla="*/ 1439498 w 6028697"/>
                <a:gd name="connsiteY18" fmla="*/ 1568141 h 6817170"/>
                <a:gd name="connsiteX19" fmla="*/ 960671 w 6028697"/>
                <a:gd name="connsiteY19" fmla="*/ 2082013 h 6817170"/>
                <a:gd name="connsiteX20" fmla="*/ 581866 w 6028697"/>
                <a:gd name="connsiteY20" fmla="*/ 2672638 h 6817170"/>
                <a:gd name="connsiteX21" fmla="*/ 324789 w 6028697"/>
                <a:gd name="connsiteY21" fmla="*/ 3325262 h 6817170"/>
                <a:gd name="connsiteX22" fmla="*/ 231151 w 6028697"/>
                <a:gd name="connsiteY22" fmla="*/ 4022292 h 6817170"/>
                <a:gd name="connsiteX23" fmla="*/ 270592 w 6028697"/>
                <a:gd name="connsiteY23" fmla="*/ 4362792 h 6817170"/>
                <a:gd name="connsiteX24" fmla="*/ 387213 w 6028697"/>
                <a:gd name="connsiteY24" fmla="*/ 4681585 h 6817170"/>
                <a:gd name="connsiteX25" fmla="*/ 468507 w 6028697"/>
                <a:gd name="connsiteY25" fmla="*/ 4831546 h 6817170"/>
                <a:gd name="connsiteX26" fmla="*/ 561862 w 6028697"/>
                <a:gd name="connsiteY26" fmla="*/ 4976826 h 6817170"/>
                <a:gd name="connsiteX27" fmla="*/ 777511 w 6028697"/>
                <a:gd name="connsiteY27" fmla="*/ 5257597 h 6817170"/>
                <a:gd name="connsiteX28" fmla="*/ 1010895 w 6028697"/>
                <a:gd name="connsiteY28" fmla="*/ 5540494 h 6817170"/>
                <a:gd name="connsiteX29" fmla="*/ 1126948 w 6028697"/>
                <a:gd name="connsiteY29" fmla="*/ 5688186 h 6817170"/>
                <a:gd name="connsiteX30" fmla="*/ 1182706 w 6028697"/>
                <a:gd name="connsiteY30" fmla="*/ 5760543 h 6817170"/>
                <a:gd name="connsiteX31" fmla="*/ 1237327 w 6028697"/>
                <a:gd name="connsiteY31" fmla="*/ 5830060 h 6817170"/>
                <a:gd name="connsiteX32" fmla="*/ 1706649 w 6028697"/>
                <a:gd name="connsiteY32" fmla="*/ 6342797 h 6817170"/>
                <a:gd name="connsiteX33" fmla="*/ 1956207 w 6028697"/>
                <a:gd name="connsiteY33" fmla="*/ 6573484 h 6817170"/>
                <a:gd name="connsiteX34" fmla="*/ 2217681 w 6028697"/>
                <a:gd name="connsiteY34" fmla="*/ 6786297 h 6817170"/>
                <a:gd name="connsiteX35" fmla="*/ 2260820 w 6028697"/>
                <a:gd name="connsiteY35" fmla="*/ 6817170 h 6817170"/>
                <a:gd name="connsiteX36" fmla="*/ 1429497 w 6028697"/>
                <a:gd name="connsiteY36" fmla="*/ 6817170 h 6817170"/>
                <a:gd name="connsiteX37" fmla="*/ 1327275 w 6028697"/>
                <a:gd name="connsiteY37" fmla="*/ 6713800 h 6817170"/>
                <a:gd name="connsiteX38" fmla="*/ 1080556 w 6028697"/>
                <a:gd name="connsiteY38" fmla="*/ 6414443 h 6817170"/>
                <a:gd name="connsiteX39" fmla="*/ 865189 w 6028697"/>
                <a:gd name="connsiteY39" fmla="*/ 6097496 h 6817170"/>
                <a:gd name="connsiteX40" fmla="*/ 814823 w 6028697"/>
                <a:gd name="connsiteY40" fmla="*/ 6016911 h 6817170"/>
                <a:gd name="connsiteX41" fmla="*/ 766729 w 6028697"/>
                <a:gd name="connsiteY41" fmla="*/ 5938453 h 6817170"/>
                <a:gd name="connsiteX42" fmla="*/ 671672 w 6028697"/>
                <a:gd name="connsiteY42" fmla="*/ 5786648 h 6817170"/>
                <a:gd name="connsiteX43" fmla="*/ 474608 w 6028697"/>
                <a:gd name="connsiteY43" fmla="*/ 5474664 h 6817170"/>
                <a:gd name="connsiteX44" fmla="*/ 282652 w 6028697"/>
                <a:gd name="connsiteY44" fmla="*/ 5146508 h 6817170"/>
                <a:gd name="connsiteX45" fmla="*/ 196108 w 6028697"/>
                <a:gd name="connsiteY45" fmla="*/ 4972712 h 6817170"/>
                <a:gd name="connsiteX46" fmla="*/ 122474 w 6028697"/>
                <a:gd name="connsiteY46" fmla="*/ 4791821 h 6817170"/>
                <a:gd name="connsiteX47" fmla="*/ 65724 w 6028697"/>
                <a:gd name="connsiteY47" fmla="*/ 4603129 h 6817170"/>
                <a:gd name="connsiteX48" fmla="*/ 44727 w 6028697"/>
                <a:gd name="connsiteY48" fmla="*/ 4506937 h 6817170"/>
                <a:gd name="connsiteX49" fmla="*/ 35505 w 6028697"/>
                <a:gd name="connsiteY49" fmla="*/ 4458699 h 6817170"/>
                <a:gd name="connsiteX50" fmla="*/ 27845 w 6028697"/>
                <a:gd name="connsiteY50" fmla="*/ 4410320 h 6817170"/>
                <a:gd name="connsiteX51" fmla="*/ 37 w 6028697"/>
                <a:gd name="connsiteY51" fmla="*/ 4022292 h 6817170"/>
                <a:gd name="connsiteX52" fmla="*/ 78777 w 6028697"/>
                <a:gd name="connsiteY52" fmla="*/ 3267236 h 6817170"/>
                <a:gd name="connsiteX53" fmla="*/ 315424 w 6028697"/>
                <a:gd name="connsiteY53" fmla="*/ 2543673 h 6817170"/>
                <a:gd name="connsiteX54" fmla="*/ 1202710 w 6028697"/>
                <a:gd name="connsiteY54" fmla="*/ 1314895 h 6817170"/>
                <a:gd name="connsiteX55" fmla="*/ 1791065 w 6028697"/>
                <a:gd name="connsiteY55" fmla="*/ 833514 h 6817170"/>
                <a:gd name="connsiteX56" fmla="*/ 3908404 w 6028697"/>
                <a:gd name="connsiteY56" fmla="*/ 29794 h 6817170"/>
                <a:gd name="connsiteX57" fmla="*/ 4481066 w 6028697"/>
                <a:gd name="connsiteY57" fmla="*/ 478 h 6817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028697" h="6817170">
                  <a:moveTo>
                    <a:pt x="6028697" y="6155323"/>
                  </a:moveTo>
                  <a:lnTo>
                    <a:pt x="6028697" y="6817170"/>
                  </a:lnTo>
                  <a:lnTo>
                    <a:pt x="5157862" y="6817170"/>
                  </a:lnTo>
                  <a:lnTo>
                    <a:pt x="5347156" y="6687553"/>
                  </a:lnTo>
                  <a:cubicBezTo>
                    <a:pt x="5394117" y="6653219"/>
                    <a:pt x="5440793" y="6617608"/>
                    <a:pt x="5487470" y="6581714"/>
                  </a:cubicBezTo>
                  <a:cubicBezTo>
                    <a:pt x="5534147" y="6545820"/>
                    <a:pt x="5580966" y="6509358"/>
                    <a:pt x="5627642" y="6472328"/>
                  </a:cubicBezTo>
                  <a:lnTo>
                    <a:pt x="5911392" y="6245328"/>
                  </a:lnTo>
                  <a:close/>
                  <a:moveTo>
                    <a:pt x="4481066" y="478"/>
                  </a:moveTo>
                  <a:cubicBezTo>
                    <a:pt x="4544817" y="1422"/>
                    <a:pt x="4608563" y="3769"/>
                    <a:pt x="4672258" y="7519"/>
                  </a:cubicBezTo>
                  <a:cubicBezTo>
                    <a:pt x="4927973" y="22364"/>
                    <a:pt x="5181687" y="61751"/>
                    <a:pt x="5429869" y="125134"/>
                  </a:cubicBezTo>
                  <a:cubicBezTo>
                    <a:pt x="5617090" y="173104"/>
                    <a:pt x="5799867" y="236595"/>
                    <a:pt x="5976319" y="314893"/>
                  </a:cubicBezTo>
                  <a:lnTo>
                    <a:pt x="6028697" y="339901"/>
                  </a:lnTo>
                  <a:lnTo>
                    <a:pt x="6028697" y="732458"/>
                  </a:lnTo>
                  <a:lnTo>
                    <a:pt x="5990985" y="712211"/>
                  </a:lnTo>
                  <a:cubicBezTo>
                    <a:pt x="5783917" y="609342"/>
                    <a:pt x="5566013" y="529876"/>
                    <a:pt x="5341339" y="475281"/>
                  </a:cubicBezTo>
                  <a:cubicBezTo>
                    <a:pt x="5115233" y="420503"/>
                    <a:pt x="4884375" y="387624"/>
                    <a:pt x="4651969" y="377104"/>
                  </a:cubicBezTo>
                  <a:cubicBezTo>
                    <a:pt x="4418713" y="365171"/>
                    <a:pt x="4184861" y="373670"/>
                    <a:pt x="3953093" y="402498"/>
                  </a:cubicBezTo>
                  <a:cubicBezTo>
                    <a:pt x="3721001" y="431832"/>
                    <a:pt x="3491675" y="480040"/>
                    <a:pt x="3267413" y="546643"/>
                  </a:cubicBezTo>
                  <a:cubicBezTo>
                    <a:pt x="2591323" y="750761"/>
                    <a:pt x="1967642" y="1099289"/>
                    <a:pt x="1439498" y="1568141"/>
                  </a:cubicBezTo>
                  <a:cubicBezTo>
                    <a:pt x="1265589" y="1725523"/>
                    <a:pt x="1105393" y="1897434"/>
                    <a:pt x="960671" y="2082013"/>
                  </a:cubicBezTo>
                  <a:cubicBezTo>
                    <a:pt x="815775" y="2266294"/>
                    <a:pt x="688923" y="2464081"/>
                    <a:pt x="581866" y="2672638"/>
                  </a:cubicBezTo>
                  <a:cubicBezTo>
                    <a:pt x="473765" y="2880669"/>
                    <a:pt x="387610" y="3099397"/>
                    <a:pt x="324789" y="3325262"/>
                  </a:cubicBezTo>
                  <a:cubicBezTo>
                    <a:pt x="262714" y="3552403"/>
                    <a:pt x="231223" y="3786822"/>
                    <a:pt x="231151" y="4022292"/>
                  </a:cubicBezTo>
                  <a:cubicBezTo>
                    <a:pt x="231413" y="4136912"/>
                    <a:pt x="244645" y="4251136"/>
                    <a:pt x="270592" y="4362792"/>
                  </a:cubicBezTo>
                  <a:cubicBezTo>
                    <a:pt x="297885" y="4472943"/>
                    <a:pt x="336983" y="4579833"/>
                    <a:pt x="387213" y="4681585"/>
                  </a:cubicBezTo>
                  <a:cubicBezTo>
                    <a:pt x="412042" y="4732517"/>
                    <a:pt x="439423" y="4782457"/>
                    <a:pt x="468507" y="4831546"/>
                  </a:cubicBezTo>
                  <a:cubicBezTo>
                    <a:pt x="497591" y="4880636"/>
                    <a:pt x="529230" y="4929015"/>
                    <a:pt x="561862" y="4976826"/>
                  </a:cubicBezTo>
                  <a:cubicBezTo>
                    <a:pt x="627975" y="5072166"/>
                    <a:pt x="701466" y="5164668"/>
                    <a:pt x="777511" y="5257597"/>
                  </a:cubicBezTo>
                  <a:cubicBezTo>
                    <a:pt x="853556" y="5350524"/>
                    <a:pt x="933574" y="5443594"/>
                    <a:pt x="1010895" y="5540494"/>
                  </a:cubicBezTo>
                  <a:cubicBezTo>
                    <a:pt x="1049957" y="5588732"/>
                    <a:pt x="1088642" y="5637963"/>
                    <a:pt x="1126948" y="5688186"/>
                  </a:cubicBezTo>
                  <a:lnTo>
                    <a:pt x="1182706" y="5760543"/>
                  </a:lnTo>
                  <a:cubicBezTo>
                    <a:pt x="1201007" y="5783669"/>
                    <a:pt x="1218458" y="5807503"/>
                    <a:pt x="1237327" y="5830060"/>
                  </a:cubicBezTo>
                  <a:cubicBezTo>
                    <a:pt x="1383714" y="6009916"/>
                    <a:pt x="1540413" y="6181116"/>
                    <a:pt x="1706649" y="6342797"/>
                  </a:cubicBezTo>
                  <a:cubicBezTo>
                    <a:pt x="1788084" y="6422531"/>
                    <a:pt x="1871265" y="6499427"/>
                    <a:pt x="1956207" y="6573484"/>
                  </a:cubicBezTo>
                  <a:cubicBezTo>
                    <a:pt x="2041332" y="6647402"/>
                    <a:pt x="2127733" y="6718907"/>
                    <a:pt x="2217681" y="6786297"/>
                  </a:cubicBezTo>
                  <a:lnTo>
                    <a:pt x="2260820" y="6817170"/>
                  </a:lnTo>
                  <a:lnTo>
                    <a:pt x="1429497" y="6817170"/>
                  </a:lnTo>
                  <a:lnTo>
                    <a:pt x="1327275" y="6713800"/>
                  </a:lnTo>
                  <a:cubicBezTo>
                    <a:pt x="1239186" y="6618984"/>
                    <a:pt x="1156797" y="6519019"/>
                    <a:pt x="1080556" y="6414443"/>
                  </a:cubicBezTo>
                  <a:cubicBezTo>
                    <a:pt x="1004653" y="6310734"/>
                    <a:pt x="932439" y="6205177"/>
                    <a:pt x="865189" y="6097496"/>
                  </a:cubicBezTo>
                  <a:cubicBezTo>
                    <a:pt x="847881" y="6070823"/>
                    <a:pt x="831565" y="6043725"/>
                    <a:pt x="814823" y="6016911"/>
                  </a:cubicBezTo>
                  <a:lnTo>
                    <a:pt x="766729" y="5938453"/>
                  </a:lnTo>
                  <a:cubicBezTo>
                    <a:pt x="735941" y="5887947"/>
                    <a:pt x="703878" y="5837581"/>
                    <a:pt x="671672" y="5786648"/>
                  </a:cubicBezTo>
                  <a:lnTo>
                    <a:pt x="474608" y="5474664"/>
                  </a:lnTo>
                  <a:cubicBezTo>
                    <a:pt x="408778" y="5368968"/>
                    <a:pt x="343516" y="5260008"/>
                    <a:pt x="282652" y="5146508"/>
                  </a:cubicBezTo>
                  <a:cubicBezTo>
                    <a:pt x="252290" y="5089759"/>
                    <a:pt x="223065" y="5032015"/>
                    <a:pt x="196108" y="4972712"/>
                  </a:cubicBezTo>
                  <a:cubicBezTo>
                    <a:pt x="169152" y="4913408"/>
                    <a:pt x="144607" y="4853111"/>
                    <a:pt x="122474" y="4791821"/>
                  </a:cubicBezTo>
                  <a:cubicBezTo>
                    <a:pt x="100342" y="4730532"/>
                    <a:pt x="81757" y="4666830"/>
                    <a:pt x="65724" y="4603129"/>
                  </a:cubicBezTo>
                  <a:cubicBezTo>
                    <a:pt x="58205" y="4571064"/>
                    <a:pt x="50828" y="4539143"/>
                    <a:pt x="44727" y="4506937"/>
                  </a:cubicBezTo>
                  <a:lnTo>
                    <a:pt x="35505" y="4458699"/>
                  </a:lnTo>
                  <a:lnTo>
                    <a:pt x="27845" y="4410320"/>
                  </a:lnTo>
                  <a:cubicBezTo>
                    <a:pt x="8635" y="4281881"/>
                    <a:pt x="-661" y="4152150"/>
                    <a:pt x="37" y="4022292"/>
                  </a:cubicBezTo>
                  <a:cubicBezTo>
                    <a:pt x="712" y="3768592"/>
                    <a:pt x="27094" y="3515615"/>
                    <a:pt x="78777" y="3267236"/>
                  </a:cubicBezTo>
                  <a:cubicBezTo>
                    <a:pt x="130048" y="3017876"/>
                    <a:pt x="209439" y="2775142"/>
                    <a:pt x="315424" y="2543673"/>
                  </a:cubicBezTo>
                  <a:cubicBezTo>
                    <a:pt x="528236" y="2081161"/>
                    <a:pt x="838234" y="1667312"/>
                    <a:pt x="1202710" y="1314895"/>
                  </a:cubicBezTo>
                  <a:cubicBezTo>
                    <a:pt x="1385514" y="1138814"/>
                    <a:pt x="1582282" y="977831"/>
                    <a:pt x="1791065" y="833514"/>
                  </a:cubicBezTo>
                  <a:cubicBezTo>
                    <a:pt x="2420037" y="395614"/>
                    <a:pt x="3147288" y="119557"/>
                    <a:pt x="3908404" y="29794"/>
                  </a:cubicBezTo>
                  <a:cubicBezTo>
                    <a:pt x="4098509" y="7429"/>
                    <a:pt x="4289811" y="-2355"/>
                    <a:pt x="4481066" y="478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C72F6EE6-EDE9-45A5-8F6D-02B9B7CB2C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305" y="1"/>
              <a:ext cx="6165116" cy="6858001"/>
            </a:xfrm>
            <a:custGeom>
              <a:avLst/>
              <a:gdLst>
                <a:gd name="connsiteX0" fmla="*/ 6264586 w 6264586"/>
                <a:gd name="connsiteY0" fmla="*/ 6646464 h 6858001"/>
                <a:gd name="connsiteX1" fmla="*/ 6264586 w 6264586"/>
                <a:gd name="connsiteY1" fmla="*/ 6858001 h 6858001"/>
                <a:gd name="connsiteX2" fmla="*/ 5997170 w 6264586"/>
                <a:gd name="connsiteY2" fmla="*/ 6858001 h 6858001"/>
                <a:gd name="connsiteX3" fmla="*/ 6121512 w 6264586"/>
                <a:gd name="connsiteY3" fmla="*/ 6761029 h 6858001"/>
                <a:gd name="connsiteX4" fmla="*/ 2693206 w 6264586"/>
                <a:gd name="connsiteY4" fmla="*/ 0 h 6858001"/>
                <a:gd name="connsiteX5" fmla="*/ 5872285 w 6264586"/>
                <a:gd name="connsiteY5" fmla="*/ 0 h 6858001"/>
                <a:gd name="connsiteX6" fmla="*/ 6024875 w 6264586"/>
                <a:gd name="connsiteY6" fmla="*/ 68385 h 6858001"/>
                <a:gd name="connsiteX7" fmla="*/ 6206432 w 6264586"/>
                <a:gd name="connsiteY7" fmla="*/ 162336 h 6858001"/>
                <a:gd name="connsiteX8" fmla="*/ 6264586 w 6264586"/>
                <a:gd name="connsiteY8" fmla="*/ 196704 h 6858001"/>
                <a:gd name="connsiteX9" fmla="*/ 6264586 w 6264586"/>
                <a:gd name="connsiteY9" fmla="*/ 537242 h 6858001"/>
                <a:gd name="connsiteX10" fmla="*/ 6230189 w 6264586"/>
                <a:gd name="connsiteY10" fmla="*/ 517260 h 6858001"/>
                <a:gd name="connsiteX11" fmla="*/ 5540536 w 6264586"/>
                <a:gd name="connsiteY11" fmla="*/ 249543 h 6858001"/>
                <a:gd name="connsiteX12" fmla="*/ 5178896 w 6264586"/>
                <a:gd name="connsiteY12" fmla="*/ 178606 h 6858001"/>
                <a:gd name="connsiteX13" fmla="*/ 4814279 w 6264586"/>
                <a:gd name="connsiteY13" fmla="*/ 146683 h 6858001"/>
                <a:gd name="connsiteX14" fmla="*/ 4655095 w 6264586"/>
                <a:gd name="connsiteY14" fmla="*/ 143421 h 6858001"/>
                <a:gd name="connsiteX15" fmla="*/ 4081069 w 6264586"/>
                <a:gd name="connsiteY15" fmla="*/ 185983 h 6858001"/>
                <a:gd name="connsiteX16" fmla="*/ 3720566 w 6264586"/>
                <a:gd name="connsiteY16" fmla="*/ 256921 h 6858001"/>
                <a:gd name="connsiteX17" fmla="*/ 3365879 w 6264586"/>
                <a:gd name="connsiteY17" fmla="*/ 357651 h 6858001"/>
                <a:gd name="connsiteX18" fmla="*/ 3020555 w 6264586"/>
                <a:gd name="connsiteY18" fmla="*/ 486190 h 6858001"/>
                <a:gd name="connsiteX19" fmla="*/ 2685163 w 6264586"/>
                <a:gd name="connsiteY19" fmla="*/ 641542 h 6858001"/>
                <a:gd name="connsiteX20" fmla="*/ 2047720 w 6264586"/>
                <a:gd name="connsiteY20" fmla="*/ 1025030 h 6858001"/>
                <a:gd name="connsiteX21" fmla="*/ 1897333 w 6264586"/>
                <a:gd name="connsiteY21" fmla="*/ 1134983 h 6858001"/>
                <a:gd name="connsiteX22" fmla="*/ 1835758 w 6264586"/>
                <a:gd name="connsiteY22" fmla="*/ 1182227 h 6858001"/>
                <a:gd name="connsiteX23" fmla="*/ 1823273 w 6264586"/>
                <a:gd name="connsiteY23" fmla="*/ 1192016 h 6858001"/>
                <a:gd name="connsiteX24" fmla="*/ 1750918 w 6264586"/>
                <a:gd name="connsiteY24" fmla="*/ 1249760 h 6858001"/>
                <a:gd name="connsiteX25" fmla="*/ 1469297 w 6264586"/>
                <a:gd name="connsiteY25" fmla="*/ 1496906 h 6858001"/>
                <a:gd name="connsiteX26" fmla="*/ 967769 w 6264586"/>
                <a:gd name="connsiteY26" fmla="*/ 2056602 h 6858001"/>
                <a:gd name="connsiteX27" fmla="*/ 754105 w 6264586"/>
                <a:gd name="connsiteY27" fmla="*/ 2368727 h 6858001"/>
                <a:gd name="connsiteX28" fmla="*/ 572364 w 6264586"/>
                <a:gd name="connsiteY28" fmla="*/ 2701140 h 6858001"/>
                <a:gd name="connsiteX29" fmla="*/ 532497 w 6264586"/>
                <a:gd name="connsiteY29" fmla="*/ 2786265 h 6858001"/>
                <a:gd name="connsiteX30" fmla="*/ 512918 w 6264586"/>
                <a:gd name="connsiteY30" fmla="*/ 2828827 h 6858001"/>
                <a:gd name="connsiteX31" fmla="*/ 494475 w 6264586"/>
                <a:gd name="connsiteY31" fmla="*/ 2872240 h 6858001"/>
                <a:gd name="connsiteX32" fmla="*/ 491637 w 6264586"/>
                <a:gd name="connsiteY32" fmla="*/ 2878908 h 6858001"/>
                <a:gd name="connsiteX33" fmla="*/ 459290 w 6264586"/>
                <a:gd name="connsiteY33" fmla="*/ 2959635 h 6858001"/>
                <a:gd name="connsiteX34" fmla="*/ 446805 w 6264586"/>
                <a:gd name="connsiteY34" fmla="*/ 2992408 h 6858001"/>
                <a:gd name="connsiteX35" fmla="*/ 426090 w 6264586"/>
                <a:gd name="connsiteY35" fmla="*/ 3049158 h 6858001"/>
                <a:gd name="connsiteX36" fmla="*/ 426090 w 6264586"/>
                <a:gd name="connsiteY36" fmla="*/ 3049867 h 6858001"/>
                <a:gd name="connsiteX37" fmla="*/ 318124 w 6264586"/>
                <a:gd name="connsiteY37" fmla="*/ 3414202 h 6858001"/>
                <a:gd name="connsiteX38" fmla="*/ 230729 w 6264586"/>
                <a:gd name="connsiteY38" fmla="*/ 4169260 h 6858001"/>
                <a:gd name="connsiteX39" fmla="*/ 268893 w 6264586"/>
                <a:gd name="connsiteY39" fmla="*/ 4544236 h 6858001"/>
                <a:gd name="connsiteX40" fmla="*/ 379840 w 6264586"/>
                <a:gd name="connsiteY40" fmla="*/ 4900056 h 6858001"/>
                <a:gd name="connsiteX41" fmla="*/ 406512 w 6264586"/>
                <a:gd name="connsiteY41" fmla="*/ 4960211 h 6858001"/>
                <a:gd name="connsiteX42" fmla="*/ 417862 w 6264586"/>
                <a:gd name="connsiteY42" fmla="*/ 4984613 h 6858001"/>
                <a:gd name="connsiteX43" fmla="*/ 428077 w 6264586"/>
                <a:gd name="connsiteY43" fmla="*/ 5005043 h 6858001"/>
                <a:gd name="connsiteX44" fmla="*/ 460140 w 6264586"/>
                <a:gd name="connsiteY44" fmla="*/ 5067327 h 6858001"/>
                <a:gd name="connsiteX45" fmla="*/ 555197 w 6264586"/>
                <a:gd name="connsiteY45" fmla="*/ 5229773 h 6858001"/>
                <a:gd name="connsiteX46" fmla="*/ 660611 w 6264586"/>
                <a:gd name="connsiteY46" fmla="*/ 5387396 h 6858001"/>
                <a:gd name="connsiteX47" fmla="*/ 774110 w 6264586"/>
                <a:gd name="connsiteY47" fmla="*/ 5542182 h 6858001"/>
                <a:gd name="connsiteX48" fmla="*/ 917829 w 6264586"/>
                <a:gd name="connsiteY48" fmla="*/ 5727896 h 6858001"/>
                <a:gd name="connsiteX49" fmla="*/ 1012885 w 6264586"/>
                <a:gd name="connsiteY49" fmla="*/ 5849767 h 6858001"/>
                <a:gd name="connsiteX50" fmla="*/ 1133053 w 6264586"/>
                <a:gd name="connsiteY50" fmla="*/ 6006822 h 6858001"/>
                <a:gd name="connsiteX51" fmla="*/ 1194343 w 6264586"/>
                <a:gd name="connsiteY51" fmla="*/ 6090245 h 6858001"/>
                <a:gd name="connsiteX52" fmla="*/ 1249390 w 6264586"/>
                <a:gd name="connsiteY52" fmla="*/ 6165155 h 6858001"/>
                <a:gd name="connsiteX53" fmla="*/ 1345724 w 6264586"/>
                <a:gd name="connsiteY53" fmla="*/ 6292132 h 6858001"/>
                <a:gd name="connsiteX54" fmla="*/ 1364310 w 6264586"/>
                <a:gd name="connsiteY54" fmla="*/ 6316251 h 6858001"/>
                <a:gd name="connsiteX55" fmla="*/ 1373673 w 6264586"/>
                <a:gd name="connsiteY55" fmla="*/ 6327885 h 6858001"/>
                <a:gd name="connsiteX56" fmla="*/ 1484619 w 6264586"/>
                <a:gd name="connsiteY56" fmla="*/ 6462240 h 6858001"/>
                <a:gd name="connsiteX57" fmla="*/ 1739000 w 6264586"/>
                <a:gd name="connsiteY57" fmla="*/ 6737335 h 6858001"/>
                <a:gd name="connsiteX58" fmla="*/ 1866801 w 6264586"/>
                <a:gd name="connsiteY58" fmla="*/ 6858001 h 6858001"/>
                <a:gd name="connsiteX59" fmla="*/ 1144149 w 6264586"/>
                <a:gd name="connsiteY59" fmla="*/ 6858001 h 6858001"/>
                <a:gd name="connsiteX60" fmla="*/ 1058349 w 6264586"/>
                <a:gd name="connsiteY60" fmla="*/ 6766452 h 6858001"/>
                <a:gd name="connsiteX61" fmla="*/ 580309 w 6264586"/>
                <a:gd name="connsiteY61" fmla="*/ 6105000 h 6858001"/>
                <a:gd name="connsiteX62" fmla="*/ 1 w 6264586"/>
                <a:gd name="connsiteY62" fmla="*/ 3960094 h 6858001"/>
                <a:gd name="connsiteX63" fmla="*/ 2599292 w 6264586"/>
                <a:gd name="connsiteY63" fmla="*/ 3705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6264586" h="6858001">
                  <a:moveTo>
                    <a:pt x="6264586" y="6646464"/>
                  </a:moveTo>
                  <a:lnTo>
                    <a:pt x="6264586" y="6858001"/>
                  </a:lnTo>
                  <a:lnTo>
                    <a:pt x="5997170" y="6858001"/>
                  </a:lnTo>
                  <a:lnTo>
                    <a:pt x="6121512" y="6761029"/>
                  </a:lnTo>
                  <a:close/>
                  <a:moveTo>
                    <a:pt x="2693206" y="0"/>
                  </a:moveTo>
                  <a:lnTo>
                    <a:pt x="5872285" y="0"/>
                  </a:lnTo>
                  <a:lnTo>
                    <a:pt x="6024875" y="68385"/>
                  </a:lnTo>
                  <a:cubicBezTo>
                    <a:pt x="6086250" y="97989"/>
                    <a:pt x="6146793" y="129318"/>
                    <a:pt x="6206432" y="162336"/>
                  </a:cubicBezTo>
                  <a:lnTo>
                    <a:pt x="6264586" y="196704"/>
                  </a:lnTo>
                  <a:lnTo>
                    <a:pt x="6264586" y="537242"/>
                  </a:lnTo>
                  <a:lnTo>
                    <a:pt x="6230189" y="517260"/>
                  </a:lnTo>
                  <a:cubicBezTo>
                    <a:pt x="6012226" y="399931"/>
                    <a:pt x="5780573" y="310008"/>
                    <a:pt x="5540536" y="249543"/>
                  </a:cubicBezTo>
                  <a:cubicBezTo>
                    <a:pt x="5421375" y="219324"/>
                    <a:pt x="5300641" y="195644"/>
                    <a:pt x="5178896" y="178606"/>
                  </a:cubicBezTo>
                  <a:cubicBezTo>
                    <a:pt x="5057977" y="161840"/>
                    <a:pt x="4936276" y="151186"/>
                    <a:pt x="4814279" y="146683"/>
                  </a:cubicBezTo>
                  <a:cubicBezTo>
                    <a:pt x="4761501" y="144556"/>
                    <a:pt x="4708015" y="143421"/>
                    <a:pt x="4655095" y="143421"/>
                  </a:cubicBezTo>
                  <a:cubicBezTo>
                    <a:pt x="4462968" y="143573"/>
                    <a:pt x="4271111" y="157799"/>
                    <a:pt x="4081069" y="185983"/>
                  </a:cubicBezTo>
                  <a:cubicBezTo>
                    <a:pt x="3956361" y="205703"/>
                    <a:pt x="3835058" y="229396"/>
                    <a:pt x="3720566" y="256921"/>
                  </a:cubicBezTo>
                  <a:cubicBezTo>
                    <a:pt x="3596708" y="286714"/>
                    <a:pt x="3477677" y="320905"/>
                    <a:pt x="3365879" y="357651"/>
                  </a:cubicBezTo>
                  <a:cubicBezTo>
                    <a:pt x="3249257" y="395958"/>
                    <a:pt x="3133487" y="438945"/>
                    <a:pt x="3020555" y="486190"/>
                  </a:cubicBezTo>
                  <a:cubicBezTo>
                    <a:pt x="2907623" y="533434"/>
                    <a:pt x="2794832" y="585786"/>
                    <a:pt x="2685163" y="641542"/>
                  </a:cubicBezTo>
                  <a:cubicBezTo>
                    <a:pt x="2463995" y="754348"/>
                    <a:pt x="2250998" y="882488"/>
                    <a:pt x="2047720" y="1025030"/>
                  </a:cubicBezTo>
                  <a:cubicBezTo>
                    <a:pt x="2006151" y="1054399"/>
                    <a:pt x="1951528" y="1093415"/>
                    <a:pt x="1897333" y="1134983"/>
                  </a:cubicBezTo>
                  <a:cubicBezTo>
                    <a:pt x="1876761" y="1150164"/>
                    <a:pt x="1855905" y="1166479"/>
                    <a:pt x="1835758" y="1182227"/>
                  </a:cubicBezTo>
                  <a:lnTo>
                    <a:pt x="1823273" y="1192016"/>
                  </a:lnTo>
                  <a:cubicBezTo>
                    <a:pt x="1797027" y="1211879"/>
                    <a:pt x="1772057" y="1232309"/>
                    <a:pt x="1750918" y="1249760"/>
                  </a:cubicBezTo>
                  <a:cubicBezTo>
                    <a:pt x="1645931" y="1335737"/>
                    <a:pt x="1554422" y="1416605"/>
                    <a:pt x="1469297" y="1496906"/>
                  </a:cubicBezTo>
                  <a:cubicBezTo>
                    <a:pt x="1286595" y="1668957"/>
                    <a:pt x="1118818" y="1856190"/>
                    <a:pt x="967769" y="2056602"/>
                  </a:cubicBezTo>
                  <a:cubicBezTo>
                    <a:pt x="890731" y="2159603"/>
                    <a:pt x="818800" y="2264590"/>
                    <a:pt x="754105" y="2368727"/>
                  </a:cubicBezTo>
                  <a:cubicBezTo>
                    <a:pt x="681749" y="2488328"/>
                    <a:pt x="622304" y="2596720"/>
                    <a:pt x="572364" y="2701140"/>
                  </a:cubicBezTo>
                  <a:cubicBezTo>
                    <a:pt x="557609" y="2730507"/>
                    <a:pt x="543989" y="2760443"/>
                    <a:pt x="532497" y="2786265"/>
                  </a:cubicBezTo>
                  <a:lnTo>
                    <a:pt x="512918" y="2828827"/>
                  </a:lnTo>
                  <a:lnTo>
                    <a:pt x="494475" y="2872240"/>
                  </a:lnTo>
                  <a:lnTo>
                    <a:pt x="491637" y="2878908"/>
                  </a:lnTo>
                  <a:cubicBezTo>
                    <a:pt x="480146" y="2906575"/>
                    <a:pt x="469220" y="2932821"/>
                    <a:pt x="459290" y="2959635"/>
                  </a:cubicBezTo>
                  <a:cubicBezTo>
                    <a:pt x="455176" y="2970559"/>
                    <a:pt x="451060" y="2981484"/>
                    <a:pt x="446805" y="2992408"/>
                  </a:cubicBezTo>
                  <a:cubicBezTo>
                    <a:pt x="439427" y="3012412"/>
                    <a:pt x="432333" y="3030572"/>
                    <a:pt x="426090" y="3049158"/>
                  </a:cubicBezTo>
                  <a:lnTo>
                    <a:pt x="426090" y="3049867"/>
                  </a:lnTo>
                  <a:cubicBezTo>
                    <a:pt x="383010" y="3169099"/>
                    <a:pt x="346959" y="3290756"/>
                    <a:pt x="318124" y="3414202"/>
                  </a:cubicBezTo>
                  <a:cubicBezTo>
                    <a:pt x="260107" y="3661703"/>
                    <a:pt x="230780" y="3915049"/>
                    <a:pt x="230729" y="4169260"/>
                  </a:cubicBezTo>
                  <a:cubicBezTo>
                    <a:pt x="231621" y="4295173"/>
                    <a:pt x="244398" y="4420719"/>
                    <a:pt x="268893" y="4544236"/>
                  </a:cubicBezTo>
                  <a:cubicBezTo>
                    <a:pt x="293708" y="4666304"/>
                    <a:pt x="330882" y="4785521"/>
                    <a:pt x="379840" y="4900056"/>
                  </a:cubicBezTo>
                  <a:cubicBezTo>
                    <a:pt x="387926" y="4919919"/>
                    <a:pt x="397006" y="4939498"/>
                    <a:pt x="406512" y="4960211"/>
                  </a:cubicBezTo>
                  <a:cubicBezTo>
                    <a:pt x="410343" y="4968299"/>
                    <a:pt x="414173" y="4976385"/>
                    <a:pt x="417862" y="4984613"/>
                  </a:cubicBezTo>
                  <a:lnTo>
                    <a:pt x="428077" y="5005043"/>
                  </a:lnTo>
                  <a:cubicBezTo>
                    <a:pt x="438860" y="5026751"/>
                    <a:pt x="449075" y="5047181"/>
                    <a:pt x="460140" y="5067327"/>
                  </a:cubicBezTo>
                  <a:cubicBezTo>
                    <a:pt x="485536" y="5116273"/>
                    <a:pt x="514763" y="5165789"/>
                    <a:pt x="555197" y="5229773"/>
                  </a:cubicBezTo>
                  <a:cubicBezTo>
                    <a:pt x="586836" y="5280282"/>
                    <a:pt x="620318" y="5329511"/>
                    <a:pt x="660611" y="5387396"/>
                  </a:cubicBezTo>
                  <a:cubicBezTo>
                    <a:pt x="698065" y="5440741"/>
                    <a:pt x="737223" y="5493094"/>
                    <a:pt x="774110" y="5542182"/>
                  </a:cubicBezTo>
                  <a:cubicBezTo>
                    <a:pt x="821070" y="5604324"/>
                    <a:pt x="870301" y="5667173"/>
                    <a:pt x="917829" y="5727896"/>
                  </a:cubicBezTo>
                  <a:cubicBezTo>
                    <a:pt x="949042" y="5767762"/>
                    <a:pt x="979828" y="5807063"/>
                    <a:pt x="1012885" y="5849767"/>
                  </a:cubicBezTo>
                  <a:cubicBezTo>
                    <a:pt x="1045942" y="5892471"/>
                    <a:pt x="1089497" y="5948796"/>
                    <a:pt x="1133053" y="6006822"/>
                  </a:cubicBezTo>
                  <a:cubicBezTo>
                    <a:pt x="1153624" y="6034345"/>
                    <a:pt x="1175332" y="6063998"/>
                    <a:pt x="1194343" y="6090245"/>
                  </a:cubicBezTo>
                  <a:cubicBezTo>
                    <a:pt x="1213355" y="6116491"/>
                    <a:pt x="1231372" y="6141178"/>
                    <a:pt x="1249390" y="6165155"/>
                  </a:cubicBezTo>
                  <a:cubicBezTo>
                    <a:pt x="1280461" y="6208000"/>
                    <a:pt x="1313659" y="6250847"/>
                    <a:pt x="1345724" y="6292132"/>
                  </a:cubicBezTo>
                  <a:lnTo>
                    <a:pt x="1364310" y="6316251"/>
                  </a:lnTo>
                  <a:lnTo>
                    <a:pt x="1373673" y="6327885"/>
                  </a:lnTo>
                  <a:cubicBezTo>
                    <a:pt x="1409566" y="6372433"/>
                    <a:pt x="1446738" y="6418542"/>
                    <a:pt x="1484619" y="6462240"/>
                  </a:cubicBezTo>
                  <a:cubicBezTo>
                    <a:pt x="1567899" y="6559850"/>
                    <a:pt x="1653876" y="6652211"/>
                    <a:pt x="1739000" y="6737335"/>
                  </a:cubicBezTo>
                  <a:lnTo>
                    <a:pt x="1866801" y="6858001"/>
                  </a:lnTo>
                  <a:lnTo>
                    <a:pt x="1144149" y="6858001"/>
                  </a:lnTo>
                  <a:lnTo>
                    <a:pt x="1058349" y="6766452"/>
                  </a:lnTo>
                  <a:cubicBezTo>
                    <a:pt x="878978" y="6562465"/>
                    <a:pt x="718756" y="6341104"/>
                    <a:pt x="580309" y="6105000"/>
                  </a:cubicBezTo>
                  <a:cubicBezTo>
                    <a:pt x="200401" y="5454007"/>
                    <a:pt x="146" y="4713831"/>
                    <a:pt x="1" y="3960094"/>
                  </a:cubicBezTo>
                  <a:cubicBezTo>
                    <a:pt x="-335" y="2196754"/>
                    <a:pt x="1071479" y="683605"/>
                    <a:pt x="2599292" y="3705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C093DC50-3BD7-46B1-A300-CD207E152F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305" y="-5977"/>
              <a:ext cx="6238675" cy="6858001"/>
            </a:xfrm>
            <a:custGeom>
              <a:avLst/>
              <a:gdLst>
                <a:gd name="connsiteX0" fmla="*/ 6264586 w 6264586"/>
                <a:gd name="connsiteY0" fmla="*/ 6646464 h 6858001"/>
                <a:gd name="connsiteX1" fmla="*/ 6264586 w 6264586"/>
                <a:gd name="connsiteY1" fmla="*/ 6858001 h 6858001"/>
                <a:gd name="connsiteX2" fmla="*/ 5997170 w 6264586"/>
                <a:gd name="connsiteY2" fmla="*/ 6858001 h 6858001"/>
                <a:gd name="connsiteX3" fmla="*/ 6121512 w 6264586"/>
                <a:gd name="connsiteY3" fmla="*/ 6761029 h 6858001"/>
                <a:gd name="connsiteX4" fmla="*/ 2693206 w 6264586"/>
                <a:gd name="connsiteY4" fmla="*/ 0 h 6858001"/>
                <a:gd name="connsiteX5" fmla="*/ 5872285 w 6264586"/>
                <a:gd name="connsiteY5" fmla="*/ 0 h 6858001"/>
                <a:gd name="connsiteX6" fmla="*/ 6024875 w 6264586"/>
                <a:gd name="connsiteY6" fmla="*/ 68385 h 6858001"/>
                <a:gd name="connsiteX7" fmla="*/ 6206432 w 6264586"/>
                <a:gd name="connsiteY7" fmla="*/ 162336 h 6858001"/>
                <a:gd name="connsiteX8" fmla="*/ 6264586 w 6264586"/>
                <a:gd name="connsiteY8" fmla="*/ 196704 h 6858001"/>
                <a:gd name="connsiteX9" fmla="*/ 6264586 w 6264586"/>
                <a:gd name="connsiteY9" fmla="*/ 537242 h 6858001"/>
                <a:gd name="connsiteX10" fmla="*/ 6230189 w 6264586"/>
                <a:gd name="connsiteY10" fmla="*/ 517260 h 6858001"/>
                <a:gd name="connsiteX11" fmla="*/ 5540536 w 6264586"/>
                <a:gd name="connsiteY11" fmla="*/ 249543 h 6858001"/>
                <a:gd name="connsiteX12" fmla="*/ 5178896 w 6264586"/>
                <a:gd name="connsiteY12" fmla="*/ 178606 h 6858001"/>
                <a:gd name="connsiteX13" fmla="*/ 4814279 w 6264586"/>
                <a:gd name="connsiteY13" fmla="*/ 146683 h 6858001"/>
                <a:gd name="connsiteX14" fmla="*/ 4655095 w 6264586"/>
                <a:gd name="connsiteY14" fmla="*/ 143421 h 6858001"/>
                <a:gd name="connsiteX15" fmla="*/ 4081069 w 6264586"/>
                <a:gd name="connsiteY15" fmla="*/ 185983 h 6858001"/>
                <a:gd name="connsiteX16" fmla="*/ 3720566 w 6264586"/>
                <a:gd name="connsiteY16" fmla="*/ 256921 h 6858001"/>
                <a:gd name="connsiteX17" fmla="*/ 3365879 w 6264586"/>
                <a:gd name="connsiteY17" fmla="*/ 357651 h 6858001"/>
                <a:gd name="connsiteX18" fmla="*/ 3020555 w 6264586"/>
                <a:gd name="connsiteY18" fmla="*/ 486190 h 6858001"/>
                <a:gd name="connsiteX19" fmla="*/ 2685163 w 6264586"/>
                <a:gd name="connsiteY19" fmla="*/ 641542 h 6858001"/>
                <a:gd name="connsiteX20" fmla="*/ 2047720 w 6264586"/>
                <a:gd name="connsiteY20" fmla="*/ 1025030 h 6858001"/>
                <a:gd name="connsiteX21" fmla="*/ 1897333 w 6264586"/>
                <a:gd name="connsiteY21" fmla="*/ 1134983 h 6858001"/>
                <a:gd name="connsiteX22" fmla="*/ 1835758 w 6264586"/>
                <a:gd name="connsiteY22" fmla="*/ 1182227 h 6858001"/>
                <a:gd name="connsiteX23" fmla="*/ 1823273 w 6264586"/>
                <a:gd name="connsiteY23" fmla="*/ 1192016 h 6858001"/>
                <a:gd name="connsiteX24" fmla="*/ 1750918 w 6264586"/>
                <a:gd name="connsiteY24" fmla="*/ 1249760 h 6858001"/>
                <a:gd name="connsiteX25" fmla="*/ 1469297 w 6264586"/>
                <a:gd name="connsiteY25" fmla="*/ 1496906 h 6858001"/>
                <a:gd name="connsiteX26" fmla="*/ 967769 w 6264586"/>
                <a:gd name="connsiteY26" fmla="*/ 2056602 h 6858001"/>
                <a:gd name="connsiteX27" fmla="*/ 754105 w 6264586"/>
                <a:gd name="connsiteY27" fmla="*/ 2368727 h 6858001"/>
                <a:gd name="connsiteX28" fmla="*/ 572364 w 6264586"/>
                <a:gd name="connsiteY28" fmla="*/ 2701140 h 6858001"/>
                <a:gd name="connsiteX29" fmla="*/ 532497 w 6264586"/>
                <a:gd name="connsiteY29" fmla="*/ 2786265 h 6858001"/>
                <a:gd name="connsiteX30" fmla="*/ 512918 w 6264586"/>
                <a:gd name="connsiteY30" fmla="*/ 2828827 h 6858001"/>
                <a:gd name="connsiteX31" fmla="*/ 494475 w 6264586"/>
                <a:gd name="connsiteY31" fmla="*/ 2872240 h 6858001"/>
                <a:gd name="connsiteX32" fmla="*/ 491637 w 6264586"/>
                <a:gd name="connsiteY32" fmla="*/ 2878908 h 6858001"/>
                <a:gd name="connsiteX33" fmla="*/ 459290 w 6264586"/>
                <a:gd name="connsiteY33" fmla="*/ 2959635 h 6858001"/>
                <a:gd name="connsiteX34" fmla="*/ 446805 w 6264586"/>
                <a:gd name="connsiteY34" fmla="*/ 2992408 h 6858001"/>
                <a:gd name="connsiteX35" fmla="*/ 426090 w 6264586"/>
                <a:gd name="connsiteY35" fmla="*/ 3049158 h 6858001"/>
                <a:gd name="connsiteX36" fmla="*/ 426090 w 6264586"/>
                <a:gd name="connsiteY36" fmla="*/ 3049867 h 6858001"/>
                <a:gd name="connsiteX37" fmla="*/ 318124 w 6264586"/>
                <a:gd name="connsiteY37" fmla="*/ 3414202 h 6858001"/>
                <a:gd name="connsiteX38" fmla="*/ 230729 w 6264586"/>
                <a:gd name="connsiteY38" fmla="*/ 4169260 h 6858001"/>
                <a:gd name="connsiteX39" fmla="*/ 268893 w 6264586"/>
                <a:gd name="connsiteY39" fmla="*/ 4544236 h 6858001"/>
                <a:gd name="connsiteX40" fmla="*/ 379840 w 6264586"/>
                <a:gd name="connsiteY40" fmla="*/ 4900056 h 6858001"/>
                <a:gd name="connsiteX41" fmla="*/ 406512 w 6264586"/>
                <a:gd name="connsiteY41" fmla="*/ 4960211 h 6858001"/>
                <a:gd name="connsiteX42" fmla="*/ 417862 w 6264586"/>
                <a:gd name="connsiteY42" fmla="*/ 4984613 h 6858001"/>
                <a:gd name="connsiteX43" fmla="*/ 428077 w 6264586"/>
                <a:gd name="connsiteY43" fmla="*/ 5005043 h 6858001"/>
                <a:gd name="connsiteX44" fmla="*/ 460140 w 6264586"/>
                <a:gd name="connsiteY44" fmla="*/ 5067327 h 6858001"/>
                <a:gd name="connsiteX45" fmla="*/ 555197 w 6264586"/>
                <a:gd name="connsiteY45" fmla="*/ 5229773 h 6858001"/>
                <a:gd name="connsiteX46" fmla="*/ 660611 w 6264586"/>
                <a:gd name="connsiteY46" fmla="*/ 5387396 h 6858001"/>
                <a:gd name="connsiteX47" fmla="*/ 774110 w 6264586"/>
                <a:gd name="connsiteY47" fmla="*/ 5542182 h 6858001"/>
                <a:gd name="connsiteX48" fmla="*/ 917829 w 6264586"/>
                <a:gd name="connsiteY48" fmla="*/ 5727896 h 6858001"/>
                <a:gd name="connsiteX49" fmla="*/ 1012885 w 6264586"/>
                <a:gd name="connsiteY49" fmla="*/ 5849767 h 6858001"/>
                <a:gd name="connsiteX50" fmla="*/ 1133053 w 6264586"/>
                <a:gd name="connsiteY50" fmla="*/ 6006822 h 6858001"/>
                <a:gd name="connsiteX51" fmla="*/ 1194343 w 6264586"/>
                <a:gd name="connsiteY51" fmla="*/ 6090245 h 6858001"/>
                <a:gd name="connsiteX52" fmla="*/ 1249390 w 6264586"/>
                <a:gd name="connsiteY52" fmla="*/ 6165155 h 6858001"/>
                <a:gd name="connsiteX53" fmla="*/ 1345724 w 6264586"/>
                <a:gd name="connsiteY53" fmla="*/ 6292132 h 6858001"/>
                <a:gd name="connsiteX54" fmla="*/ 1364310 w 6264586"/>
                <a:gd name="connsiteY54" fmla="*/ 6316251 h 6858001"/>
                <a:gd name="connsiteX55" fmla="*/ 1373673 w 6264586"/>
                <a:gd name="connsiteY55" fmla="*/ 6327885 h 6858001"/>
                <a:gd name="connsiteX56" fmla="*/ 1484619 w 6264586"/>
                <a:gd name="connsiteY56" fmla="*/ 6462240 h 6858001"/>
                <a:gd name="connsiteX57" fmla="*/ 1739000 w 6264586"/>
                <a:gd name="connsiteY57" fmla="*/ 6737335 h 6858001"/>
                <a:gd name="connsiteX58" fmla="*/ 1866801 w 6264586"/>
                <a:gd name="connsiteY58" fmla="*/ 6858001 h 6858001"/>
                <a:gd name="connsiteX59" fmla="*/ 1144149 w 6264586"/>
                <a:gd name="connsiteY59" fmla="*/ 6858001 h 6858001"/>
                <a:gd name="connsiteX60" fmla="*/ 1058349 w 6264586"/>
                <a:gd name="connsiteY60" fmla="*/ 6766452 h 6858001"/>
                <a:gd name="connsiteX61" fmla="*/ 580309 w 6264586"/>
                <a:gd name="connsiteY61" fmla="*/ 6105000 h 6858001"/>
                <a:gd name="connsiteX62" fmla="*/ 1 w 6264586"/>
                <a:gd name="connsiteY62" fmla="*/ 3960094 h 6858001"/>
                <a:gd name="connsiteX63" fmla="*/ 2599292 w 6264586"/>
                <a:gd name="connsiteY63" fmla="*/ 3705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6264586" h="6858001">
                  <a:moveTo>
                    <a:pt x="6264586" y="6646464"/>
                  </a:moveTo>
                  <a:lnTo>
                    <a:pt x="6264586" y="6858001"/>
                  </a:lnTo>
                  <a:lnTo>
                    <a:pt x="5997170" y="6858001"/>
                  </a:lnTo>
                  <a:lnTo>
                    <a:pt x="6121512" y="6761029"/>
                  </a:lnTo>
                  <a:close/>
                  <a:moveTo>
                    <a:pt x="2693206" y="0"/>
                  </a:moveTo>
                  <a:lnTo>
                    <a:pt x="5872285" y="0"/>
                  </a:lnTo>
                  <a:lnTo>
                    <a:pt x="6024875" y="68385"/>
                  </a:lnTo>
                  <a:cubicBezTo>
                    <a:pt x="6086250" y="97989"/>
                    <a:pt x="6146793" y="129318"/>
                    <a:pt x="6206432" y="162336"/>
                  </a:cubicBezTo>
                  <a:lnTo>
                    <a:pt x="6264586" y="196704"/>
                  </a:lnTo>
                  <a:lnTo>
                    <a:pt x="6264586" y="537242"/>
                  </a:lnTo>
                  <a:lnTo>
                    <a:pt x="6230189" y="517260"/>
                  </a:lnTo>
                  <a:cubicBezTo>
                    <a:pt x="6012226" y="399931"/>
                    <a:pt x="5780573" y="310008"/>
                    <a:pt x="5540536" y="249543"/>
                  </a:cubicBezTo>
                  <a:cubicBezTo>
                    <a:pt x="5421375" y="219324"/>
                    <a:pt x="5300641" y="195644"/>
                    <a:pt x="5178896" y="178606"/>
                  </a:cubicBezTo>
                  <a:cubicBezTo>
                    <a:pt x="5057977" y="161840"/>
                    <a:pt x="4936276" y="151186"/>
                    <a:pt x="4814279" y="146683"/>
                  </a:cubicBezTo>
                  <a:cubicBezTo>
                    <a:pt x="4761501" y="144556"/>
                    <a:pt x="4708015" y="143421"/>
                    <a:pt x="4655095" y="143421"/>
                  </a:cubicBezTo>
                  <a:cubicBezTo>
                    <a:pt x="4462968" y="143573"/>
                    <a:pt x="4271111" y="157799"/>
                    <a:pt x="4081069" y="185983"/>
                  </a:cubicBezTo>
                  <a:cubicBezTo>
                    <a:pt x="3956361" y="205703"/>
                    <a:pt x="3835058" y="229396"/>
                    <a:pt x="3720566" y="256921"/>
                  </a:cubicBezTo>
                  <a:cubicBezTo>
                    <a:pt x="3596708" y="286714"/>
                    <a:pt x="3477677" y="320905"/>
                    <a:pt x="3365879" y="357651"/>
                  </a:cubicBezTo>
                  <a:cubicBezTo>
                    <a:pt x="3249257" y="395958"/>
                    <a:pt x="3133487" y="438945"/>
                    <a:pt x="3020555" y="486190"/>
                  </a:cubicBezTo>
                  <a:cubicBezTo>
                    <a:pt x="2907623" y="533434"/>
                    <a:pt x="2794832" y="585786"/>
                    <a:pt x="2685163" y="641542"/>
                  </a:cubicBezTo>
                  <a:cubicBezTo>
                    <a:pt x="2463995" y="754348"/>
                    <a:pt x="2250998" y="882488"/>
                    <a:pt x="2047720" y="1025030"/>
                  </a:cubicBezTo>
                  <a:cubicBezTo>
                    <a:pt x="2006151" y="1054399"/>
                    <a:pt x="1951528" y="1093415"/>
                    <a:pt x="1897333" y="1134983"/>
                  </a:cubicBezTo>
                  <a:cubicBezTo>
                    <a:pt x="1876761" y="1150164"/>
                    <a:pt x="1855905" y="1166479"/>
                    <a:pt x="1835758" y="1182227"/>
                  </a:cubicBezTo>
                  <a:lnTo>
                    <a:pt x="1823273" y="1192016"/>
                  </a:lnTo>
                  <a:cubicBezTo>
                    <a:pt x="1797027" y="1211879"/>
                    <a:pt x="1772057" y="1232309"/>
                    <a:pt x="1750918" y="1249760"/>
                  </a:cubicBezTo>
                  <a:cubicBezTo>
                    <a:pt x="1645931" y="1335737"/>
                    <a:pt x="1554422" y="1416605"/>
                    <a:pt x="1469297" y="1496906"/>
                  </a:cubicBezTo>
                  <a:cubicBezTo>
                    <a:pt x="1286595" y="1668957"/>
                    <a:pt x="1118818" y="1856190"/>
                    <a:pt x="967769" y="2056602"/>
                  </a:cubicBezTo>
                  <a:cubicBezTo>
                    <a:pt x="890731" y="2159603"/>
                    <a:pt x="818800" y="2264590"/>
                    <a:pt x="754105" y="2368727"/>
                  </a:cubicBezTo>
                  <a:cubicBezTo>
                    <a:pt x="681749" y="2488328"/>
                    <a:pt x="622304" y="2596720"/>
                    <a:pt x="572364" y="2701140"/>
                  </a:cubicBezTo>
                  <a:cubicBezTo>
                    <a:pt x="557609" y="2730507"/>
                    <a:pt x="543989" y="2760443"/>
                    <a:pt x="532497" y="2786265"/>
                  </a:cubicBezTo>
                  <a:lnTo>
                    <a:pt x="512918" y="2828827"/>
                  </a:lnTo>
                  <a:lnTo>
                    <a:pt x="494475" y="2872240"/>
                  </a:lnTo>
                  <a:lnTo>
                    <a:pt x="491637" y="2878908"/>
                  </a:lnTo>
                  <a:cubicBezTo>
                    <a:pt x="480146" y="2906575"/>
                    <a:pt x="469220" y="2932821"/>
                    <a:pt x="459290" y="2959635"/>
                  </a:cubicBezTo>
                  <a:cubicBezTo>
                    <a:pt x="455176" y="2970559"/>
                    <a:pt x="451060" y="2981484"/>
                    <a:pt x="446805" y="2992408"/>
                  </a:cubicBezTo>
                  <a:cubicBezTo>
                    <a:pt x="439427" y="3012412"/>
                    <a:pt x="432333" y="3030572"/>
                    <a:pt x="426090" y="3049158"/>
                  </a:cubicBezTo>
                  <a:lnTo>
                    <a:pt x="426090" y="3049867"/>
                  </a:lnTo>
                  <a:cubicBezTo>
                    <a:pt x="383010" y="3169099"/>
                    <a:pt x="346959" y="3290756"/>
                    <a:pt x="318124" y="3414202"/>
                  </a:cubicBezTo>
                  <a:cubicBezTo>
                    <a:pt x="260107" y="3661703"/>
                    <a:pt x="230780" y="3915049"/>
                    <a:pt x="230729" y="4169260"/>
                  </a:cubicBezTo>
                  <a:cubicBezTo>
                    <a:pt x="231621" y="4295173"/>
                    <a:pt x="244398" y="4420719"/>
                    <a:pt x="268893" y="4544236"/>
                  </a:cubicBezTo>
                  <a:cubicBezTo>
                    <a:pt x="293708" y="4666304"/>
                    <a:pt x="330882" y="4785521"/>
                    <a:pt x="379840" y="4900056"/>
                  </a:cubicBezTo>
                  <a:cubicBezTo>
                    <a:pt x="387926" y="4919919"/>
                    <a:pt x="397006" y="4939498"/>
                    <a:pt x="406512" y="4960211"/>
                  </a:cubicBezTo>
                  <a:cubicBezTo>
                    <a:pt x="410343" y="4968299"/>
                    <a:pt x="414173" y="4976385"/>
                    <a:pt x="417862" y="4984613"/>
                  </a:cubicBezTo>
                  <a:lnTo>
                    <a:pt x="428077" y="5005043"/>
                  </a:lnTo>
                  <a:cubicBezTo>
                    <a:pt x="438860" y="5026751"/>
                    <a:pt x="449075" y="5047181"/>
                    <a:pt x="460140" y="5067327"/>
                  </a:cubicBezTo>
                  <a:cubicBezTo>
                    <a:pt x="485536" y="5116273"/>
                    <a:pt x="514763" y="5165789"/>
                    <a:pt x="555197" y="5229773"/>
                  </a:cubicBezTo>
                  <a:cubicBezTo>
                    <a:pt x="586836" y="5280282"/>
                    <a:pt x="620318" y="5329511"/>
                    <a:pt x="660611" y="5387396"/>
                  </a:cubicBezTo>
                  <a:cubicBezTo>
                    <a:pt x="698065" y="5440741"/>
                    <a:pt x="737223" y="5493094"/>
                    <a:pt x="774110" y="5542182"/>
                  </a:cubicBezTo>
                  <a:cubicBezTo>
                    <a:pt x="821070" y="5604324"/>
                    <a:pt x="870301" y="5667173"/>
                    <a:pt x="917829" y="5727896"/>
                  </a:cubicBezTo>
                  <a:cubicBezTo>
                    <a:pt x="949042" y="5767762"/>
                    <a:pt x="979828" y="5807063"/>
                    <a:pt x="1012885" y="5849767"/>
                  </a:cubicBezTo>
                  <a:cubicBezTo>
                    <a:pt x="1045942" y="5892471"/>
                    <a:pt x="1089497" y="5948796"/>
                    <a:pt x="1133053" y="6006822"/>
                  </a:cubicBezTo>
                  <a:cubicBezTo>
                    <a:pt x="1153624" y="6034345"/>
                    <a:pt x="1175332" y="6063998"/>
                    <a:pt x="1194343" y="6090245"/>
                  </a:cubicBezTo>
                  <a:cubicBezTo>
                    <a:pt x="1213355" y="6116491"/>
                    <a:pt x="1231372" y="6141178"/>
                    <a:pt x="1249390" y="6165155"/>
                  </a:cubicBezTo>
                  <a:cubicBezTo>
                    <a:pt x="1280461" y="6208000"/>
                    <a:pt x="1313659" y="6250847"/>
                    <a:pt x="1345724" y="6292132"/>
                  </a:cubicBezTo>
                  <a:lnTo>
                    <a:pt x="1364310" y="6316251"/>
                  </a:lnTo>
                  <a:lnTo>
                    <a:pt x="1373673" y="6327885"/>
                  </a:lnTo>
                  <a:cubicBezTo>
                    <a:pt x="1409566" y="6372433"/>
                    <a:pt x="1446738" y="6418542"/>
                    <a:pt x="1484619" y="6462240"/>
                  </a:cubicBezTo>
                  <a:cubicBezTo>
                    <a:pt x="1567899" y="6559850"/>
                    <a:pt x="1653876" y="6652211"/>
                    <a:pt x="1739000" y="6737335"/>
                  </a:cubicBezTo>
                  <a:lnTo>
                    <a:pt x="1866801" y="6858001"/>
                  </a:lnTo>
                  <a:lnTo>
                    <a:pt x="1144149" y="6858001"/>
                  </a:lnTo>
                  <a:lnTo>
                    <a:pt x="1058349" y="6766452"/>
                  </a:lnTo>
                  <a:cubicBezTo>
                    <a:pt x="878978" y="6562465"/>
                    <a:pt x="718756" y="6341104"/>
                    <a:pt x="580309" y="6105000"/>
                  </a:cubicBezTo>
                  <a:cubicBezTo>
                    <a:pt x="200401" y="5454007"/>
                    <a:pt x="146" y="4713831"/>
                    <a:pt x="1" y="3960094"/>
                  </a:cubicBezTo>
                  <a:cubicBezTo>
                    <a:pt x="-335" y="2196754"/>
                    <a:pt x="1071479" y="683605"/>
                    <a:pt x="2599292" y="3705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3CC06B5-575C-9338-93E3-49DA633FD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Exercice d'analyse et de développement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4070DCA-45F1-0D05-97A7-1D2A914591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21727-84A4-46E5-9A4C-B75C15B3209A}" type="slidenum">
              <a:rPr lang="fr-FR" smtClean="0"/>
              <a:t>1</a:t>
            </a:fld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6F19416-9CFE-A95F-9E7D-A289CA5F6D54}"/>
              </a:ext>
            </a:extLst>
          </p:cNvPr>
          <p:cNvSpPr/>
          <p:nvPr/>
        </p:nvSpPr>
        <p:spPr>
          <a:xfrm>
            <a:off x="4445000" y="260350"/>
            <a:ext cx="3136900" cy="93345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Objectifs :</a:t>
            </a:r>
          </a:p>
          <a:p>
            <a:pPr algn="ctr"/>
            <a:r>
              <a:rPr lang="fr-FR" dirty="0"/>
              <a:t>Activité 1 et 2 DWWM,</a:t>
            </a:r>
          </a:p>
          <a:p>
            <a:pPr algn="ctr"/>
            <a:r>
              <a:rPr lang="fr-FR" dirty="0"/>
              <a:t>Activité 1 : CDA</a:t>
            </a:r>
          </a:p>
        </p:txBody>
      </p:sp>
    </p:spTree>
    <p:extLst>
      <p:ext uri="{BB962C8B-B14F-4D97-AF65-F5344CB8AC3E}">
        <p14:creationId xmlns:p14="http://schemas.microsoft.com/office/powerpoint/2010/main" val="31972149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51BA4DF-2BD4-4EC2-B1DB-B27C8AC718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90352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0F98BA5-2CD2-4A3C-A5DC-BB97824689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9908" y="548464"/>
            <a:ext cx="5523814" cy="1675623"/>
          </a:xfrm>
        </p:spPr>
        <p:txBody>
          <a:bodyPr anchor="b">
            <a:normAutofit/>
          </a:bodyPr>
          <a:lstStyle/>
          <a:p>
            <a:r>
              <a:rPr lang="fr-FR" sz="3600"/>
              <a:t>Qu’est-ce qu’il faut faire 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BF42D6B-A6BA-3C49-E9E3-B61593DB04C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1276" r="30566" b="1"/>
          <a:stretch>
            <a:fillRect/>
          </a:stretch>
        </p:blipFill>
        <p:spPr>
          <a:xfrm>
            <a:off x="20" y="10"/>
            <a:ext cx="3409633" cy="6857990"/>
          </a:xfrm>
          <a:prstGeom prst="rect">
            <a:avLst/>
          </a:prstGeom>
          <a:effectLst/>
        </p:spPr>
      </p:pic>
      <p:graphicFrame>
        <p:nvGraphicFramePr>
          <p:cNvPr id="5" name="Espace réservé du contenu 2">
            <a:extLst>
              <a:ext uri="{FF2B5EF4-FFF2-40B4-BE49-F238E27FC236}">
                <a16:creationId xmlns:a16="http://schemas.microsoft.com/office/drawing/2014/main" id="{A6F56A80-52CD-C50C-D067-FBB34FE8CE1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266762"/>
              </p:ext>
            </p:extLst>
          </p:nvPr>
        </p:nvGraphicFramePr>
        <p:xfrm>
          <a:off x="3699908" y="2409830"/>
          <a:ext cx="5523813" cy="37052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DF091BC-70EA-2726-F1D2-5B9A81F5C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Exercice d'analyse et de développement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9CB37CB-03BA-E7E6-97E7-5E4C904EA4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21727-84A4-46E5-9A4C-B75C15B3209A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57801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E51BA4DF-2BD4-4EC2-B1DB-B27C8AC718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90352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B92DD4C5-4F14-BA6B-186F-3734ABD9A4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9908" y="548464"/>
            <a:ext cx="5523814" cy="1675623"/>
          </a:xfrm>
        </p:spPr>
        <p:txBody>
          <a:bodyPr anchor="b">
            <a:normAutofit/>
          </a:bodyPr>
          <a:lstStyle/>
          <a:p>
            <a:r>
              <a:rPr lang="fr-FR" sz="3600"/>
              <a:t>Prérequis ?</a:t>
            </a:r>
          </a:p>
        </p:txBody>
      </p:sp>
      <p:pic>
        <p:nvPicPr>
          <p:cNvPr id="5" name="Picture 4" descr="Vue de dessus des cubes reliés par des lignes noires">
            <a:extLst>
              <a:ext uri="{FF2B5EF4-FFF2-40B4-BE49-F238E27FC236}">
                <a16:creationId xmlns:a16="http://schemas.microsoft.com/office/drawing/2014/main" id="{DA72B4AB-A5FA-93F4-7833-125955A7F73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6317" r="26395"/>
          <a:stretch>
            <a:fillRect/>
          </a:stretch>
        </p:blipFill>
        <p:spPr>
          <a:xfrm>
            <a:off x="20" y="10"/>
            <a:ext cx="3409633" cy="6857990"/>
          </a:xfrm>
          <a:prstGeom prst="rect">
            <a:avLst/>
          </a:prstGeom>
          <a:effectLst/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61485FB-682E-A390-4B81-6B6B330C63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99908" y="2409830"/>
            <a:ext cx="5523813" cy="3705217"/>
          </a:xfrm>
        </p:spPr>
        <p:txBody>
          <a:bodyPr>
            <a:normAutofit/>
          </a:bodyPr>
          <a:lstStyle/>
          <a:p>
            <a:r>
              <a:rPr lang="fr-FR" sz="1800"/>
              <a:t>Créer une base de données,</a:t>
            </a:r>
          </a:p>
          <a:p>
            <a:r>
              <a:rPr lang="fr-FR" sz="1800"/>
              <a:t>Créer des tables,</a:t>
            </a:r>
          </a:p>
          <a:p>
            <a:r>
              <a:rPr lang="fr-FR" sz="1800"/>
              <a:t>Identifier les « clés étrangères » et primaire de chaque entité,</a:t>
            </a:r>
          </a:p>
          <a:p>
            <a:r>
              <a:rPr lang="fr-FR" sz="1800"/>
              <a:t>Consulter, modifier, ajouter, supprimer du contenu depuis une application simple (simplicité absolue),</a:t>
            </a:r>
          </a:p>
          <a:p>
            <a:r>
              <a:rPr lang="fr-FR" sz="1800"/>
              <a:t>Il n’y a pas de charte graphique définie, hormis que l’entreprise apprécie des tons de couleurs Bleu…</a:t>
            </a:r>
          </a:p>
          <a:p>
            <a:r>
              <a:rPr lang="fr-FR" sz="1800"/>
              <a:t>Autonomie,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06A282F-E31A-6AF5-B3C6-831F29266A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Exercice d'analyse et de développement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FB40F2F-D33C-A65D-A992-EA2DDE2CD0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21727-84A4-46E5-9A4C-B75C15B3209A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58535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5F17139-31EE-46AC-B04F-DBBD852DD6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35E8800-1D8F-F88B-2822-3429EF1F1C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1509" y="565739"/>
            <a:ext cx="7918529" cy="1124949"/>
          </a:xfrm>
        </p:spPr>
        <p:txBody>
          <a:bodyPr>
            <a:normAutofit/>
          </a:bodyPr>
          <a:lstStyle/>
          <a:p>
            <a:r>
              <a:rPr lang="fr-FR">
                <a:solidFill>
                  <a:schemeClr val="bg1"/>
                </a:solidFill>
              </a:rPr>
              <a:t>Simple ne signifie pas négligée !</a:t>
            </a: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AD42DD4-86F6-4FD2-869F-32D35E310C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81037"/>
            <a:ext cx="950863" cy="274629"/>
          </a:xfrm>
          <a:custGeom>
            <a:avLst/>
            <a:gdLst>
              <a:gd name="connsiteX0" fmla="*/ 453342 w 1170294"/>
              <a:gd name="connsiteY0" fmla="*/ 0 h 274629"/>
              <a:gd name="connsiteX1" fmla="*/ 689085 w 1170294"/>
              <a:gd name="connsiteY1" fmla="*/ 235744 h 274629"/>
              <a:gd name="connsiteX2" fmla="*/ 924829 w 1170294"/>
              <a:gd name="connsiteY2" fmla="*/ 0 h 274629"/>
              <a:gd name="connsiteX3" fmla="*/ 1170294 w 1170294"/>
              <a:gd name="connsiteY3" fmla="*/ 245465 h 274629"/>
              <a:gd name="connsiteX4" fmla="*/ 1153282 w 1170294"/>
              <a:gd name="connsiteY4" fmla="*/ 264908 h 274629"/>
              <a:gd name="connsiteX5" fmla="*/ 924829 w 1170294"/>
              <a:gd name="connsiteY5" fmla="*/ 38885 h 274629"/>
              <a:gd name="connsiteX6" fmla="*/ 689085 w 1170294"/>
              <a:gd name="connsiteY6" fmla="*/ 274629 h 274629"/>
              <a:gd name="connsiteX7" fmla="*/ 453342 w 1170294"/>
              <a:gd name="connsiteY7" fmla="*/ 38885 h 274629"/>
              <a:gd name="connsiteX8" fmla="*/ 215168 w 1170294"/>
              <a:gd name="connsiteY8" fmla="*/ 274629 h 274629"/>
              <a:gd name="connsiteX9" fmla="*/ 0 w 1170294"/>
              <a:gd name="connsiteY9" fmla="*/ 59462 h 274629"/>
              <a:gd name="connsiteX10" fmla="*/ 0 w 1170294"/>
              <a:gd name="connsiteY10" fmla="*/ 20577 h 274629"/>
              <a:gd name="connsiteX11" fmla="*/ 215168 w 1170294"/>
              <a:gd name="connsiteY11" fmla="*/ 235744 h 274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70294" h="274629">
                <a:moveTo>
                  <a:pt x="453342" y="0"/>
                </a:moveTo>
                <a:lnTo>
                  <a:pt x="689085" y="235744"/>
                </a:lnTo>
                <a:lnTo>
                  <a:pt x="924829" y="0"/>
                </a:lnTo>
                <a:lnTo>
                  <a:pt x="1170294" y="245465"/>
                </a:lnTo>
                <a:lnTo>
                  <a:pt x="1153282" y="264908"/>
                </a:lnTo>
                <a:lnTo>
                  <a:pt x="924829" y="38885"/>
                </a:lnTo>
                <a:lnTo>
                  <a:pt x="689085" y="274629"/>
                </a:lnTo>
                <a:lnTo>
                  <a:pt x="453342" y="38885"/>
                </a:lnTo>
                <a:lnTo>
                  <a:pt x="215168" y="274629"/>
                </a:lnTo>
                <a:lnTo>
                  <a:pt x="0" y="59462"/>
                </a:lnTo>
                <a:lnTo>
                  <a:pt x="0" y="20577"/>
                </a:lnTo>
                <a:lnTo>
                  <a:pt x="215168" y="235744"/>
                </a:lnTo>
                <a:close/>
              </a:path>
            </a:pathLst>
          </a:cu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4C36B8C5-0DEB-41B5-911D-572E2E835E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16069"/>
            <a:ext cx="950863" cy="274629"/>
          </a:xfrm>
          <a:custGeom>
            <a:avLst/>
            <a:gdLst>
              <a:gd name="connsiteX0" fmla="*/ 453342 w 1170294"/>
              <a:gd name="connsiteY0" fmla="*/ 0 h 274629"/>
              <a:gd name="connsiteX1" fmla="*/ 689085 w 1170294"/>
              <a:gd name="connsiteY1" fmla="*/ 238174 h 274629"/>
              <a:gd name="connsiteX2" fmla="*/ 924829 w 1170294"/>
              <a:gd name="connsiteY2" fmla="*/ 0 h 274629"/>
              <a:gd name="connsiteX3" fmla="*/ 1170294 w 1170294"/>
              <a:gd name="connsiteY3" fmla="*/ 247895 h 274629"/>
              <a:gd name="connsiteX4" fmla="*/ 1153282 w 1170294"/>
              <a:gd name="connsiteY4" fmla="*/ 264908 h 274629"/>
              <a:gd name="connsiteX5" fmla="*/ 924829 w 1170294"/>
              <a:gd name="connsiteY5" fmla="*/ 38885 h 274629"/>
              <a:gd name="connsiteX6" fmla="*/ 689085 w 1170294"/>
              <a:gd name="connsiteY6" fmla="*/ 274629 h 274629"/>
              <a:gd name="connsiteX7" fmla="*/ 453342 w 1170294"/>
              <a:gd name="connsiteY7" fmla="*/ 38885 h 274629"/>
              <a:gd name="connsiteX8" fmla="*/ 215168 w 1170294"/>
              <a:gd name="connsiteY8" fmla="*/ 274629 h 274629"/>
              <a:gd name="connsiteX9" fmla="*/ 0 w 1170294"/>
              <a:gd name="connsiteY9" fmla="*/ 59462 h 274629"/>
              <a:gd name="connsiteX10" fmla="*/ 0 w 1170294"/>
              <a:gd name="connsiteY10" fmla="*/ 20789 h 274629"/>
              <a:gd name="connsiteX11" fmla="*/ 215168 w 1170294"/>
              <a:gd name="connsiteY11" fmla="*/ 238174 h 274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70294" h="274629">
                <a:moveTo>
                  <a:pt x="453342" y="0"/>
                </a:moveTo>
                <a:lnTo>
                  <a:pt x="689085" y="238174"/>
                </a:lnTo>
                <a:lnTo>
                  <a:pt x="924829" y="0"/>
                </a:lnTo>
                <a:lnTo>
                  <a:pt x="1170294" y="247895"/>
                </a:lnTo>
                <a:lnTo>
                  <a:pt x="1153282" y="264908"/>
                </a:lnTo>
                <a:lnTo>
                  <a:pt x="924829" y="38885"/>
                </a:lnTo>
                <a:lnTo>
                  <a:pt x="689085" y="274629"/>
                </a:lnTo>
                <a:lnTo>
                  <a:pt x="453342" y="38885"/>
                </a:lnTo>
                <a:lnTo>
                  <a:pt x="215168" y="274629"/>
                </a:lnTo>
                <a:lnTo>
                  <a:pt x="0" y="59462"/>
                </a:lnTo>
                <a:lnTo>
                  <a:pt x="0" y="20789"/>
                </a:lnTo>
                <a:lnTo>
                  <a:pt x="215168" y="2381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5DC987A-A8C7-4C23-9BF5-33E9F6F21D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9872" y="2256427"/>
            <a:ext cx="8819917" cy="3963398"/>
          </a:xfrm>
          <a:prstGeom prst="rect">
            <a:avLst/>
          </a:pr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213F2CF-C6DF-4CE1-A6F0-E3B1BFBB0B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1037" y="2256427"/>
            <a:ext cx="8818752" cy="3955009"/>
          </a:xfrm>
          <a:prstGeom prst="rect">
            <a:avLst/>
          </a:prstGeom>
          <a:solidFill>
            <a:schemeClr val="tx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4325C15-4820-4911-B66E-A5F917CFAE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7273" y="2125615"/>
            <a:ext cx="8819918" cy="3974760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Espace réservé du contenu 2">
            <a:extLst>
              <a:ext uri="{FF2B5EF4-FFF2-40B4-BE49-F238E27FC236}">
                <a16:creationId xmlns:a16="http://schemas.microsoft.com/office/drawing/2014/main" id="{2D0AE116-A7C2-9A7D-5224-AED46716152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1843610"/>
              </p:ext>
            </p:extLst>
          </p:nvPr>
        </p:nvGraphicFramePr>
        <p:xfrm>
          <a:off x="888626" y="2425605"/>
          <a:ext cx="8336336" cy="33715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236ACEE-4907-DF57-7669-05037939E7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Exercice d'analyse et de développement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87DBD46-4FD5-8707-F970-4B27359EE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21727-84A4-46E5-9A4C-B75C15B3209A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0470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3B021B3-DE93-4AB7-8A18-CF5F1CED88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906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8C2C9F2-331D-56E1-77EF-F2590319B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14" y="256032"/>
            <a:ext cx="8536495" cy="1014984"/>
          </a:xfrm>
        </p:spPr>
        <p:txBody>
          <a:bodyPr anchor="b">
            <a:normAutofit/>
          </a:bodyPr>
          <a:lstStyle/>
          <a:p>
            <a:r>
              <a:rPr lang="fr-FR" dirty="0"/>
              <a:t>Gestion R.H </a:t>
            </a:r>
            <a:r>
              <a:rPr lang="fr-FR" dirty="0" err="1"/>
              <a:t>Immo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2D502E5-F6B4-4D58-B4AE-FC466FF15E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3586" y="1634502"/>
            <a:ext cx="8491919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DECDBF4-02B6-4BB4-B65B-B8107AD6A9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683514" y="1538176"/>
            <a:ext cx="1522183" cy="1098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aphicFrame>
        <p:nvGraphicFramePr>
          <p:cNvPr id="5" name="Espace réservé du contenu 2">
            <a:extLst>
              <a:ext uri="{FF2B5EF4-FFF2-40B4-BE49-F238E27FC236}">
                <a16:creationId xmlns:a16="http://schemas.microsoft.com/office/drawing/2014/main" id="{B69C99D6-8750-4612-3841-4FCAEF9CE0E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12332667"/>
              </p:ext>
            </p:extLst>
          </p:nvPr>
        </p:nvGraphicFramePr>
        <p:xfrm>
          <a:off x="681037" y="1926266"/>
          <a:ext cx="8543925" cy="43575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CCC24C9-C141-9ECF-5BD2-318F21E9D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Exercice d'analyse et de développement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9CB3619-CF1D-E9B3-FB98-66B7DAA1F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21727-84A4-46E5-9A4C-B75C15B3209A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3443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905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" y="1216597"/>
            <a:ext cx="594360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20064" y="613954"/>
            <a:ext cx="8862333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D95E0A8-6236-8751-E708-327010A938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950" y="809898"/>
            <a:ext cx="8078456" cy="1554480"/>
          </a:xfrm>
        </p:spPr>
        <p:txBody>
          <a:bodyPr anchor="ctr">
            <a:normAutofit/>
          </a:bodyPr>
          <a:lstStyle/>
          <a:p>
            <a:r>
              <a:rPr lang="fr-FR" sz="4300"/>
              <a:t>« RH Immo » : Son besoin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CA1FA45-C98E-C10E-DA34-0CC88F8D6C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9085" y="3017522"/>
            <a:ext cx="8077321" cy="3124658"/>
          </a:xfrm>
        </p:spPr>
        <p:txBody>
          <a:bodyPr anchor="ctr">
            <a:normAutofit/>
          </a:bodyPr>
          <a:lstStyle/>
          <a:p>
            <a:pPr algn="just"/>
            <a:r>
              <a:rPr lang="fr-FR" sz="2200" dirty="0"/>
              <a:t>Nous avons besoin de pouvoir lister notre </a:t>
            </a:r>
            <a:r>
              <a:rPr lang="fr-FR" sz="2200" b="1" dirty="0">
                <a:highlight>
                  <a:srgbClr val="FFFF00"/>
                </a:highlight>
              </a:rPr>
              <a:t>personnel</a:t>
            </a:r>
            <a:r>
              <a:rPr lang="fr-FR" sz="2200" dirty="0"/>
              <a:t> « nettoyant ». Actuellement nous utilisons un fichier </a:t>
            </a:r>
            <a:r>
              <a:rPr lang="fr-FR" sz="2200" dirty="0" err="1"/>
              <a:t>excel</a:t>
            </a:r>
            <a:r>
              <a:rPr lang="fr-FR" sz="2200" dirty="0"/>
              <a:t> que nous envoyons régulièrement à chaque personne pour qu’ils puissent consulter leurs jours d’intervention,</a:t>
            </a:r>
          </a:p>
          <a:p>
            <a:pPr algn="just"/>
            <a:r>
              <a:rPr lang="fr-FR" sz="2200" dirty="0"/>
              <a:t>…de même il est nécessaire d’avoir un fichier </a:t>
            </a:r>
            <a:r>
              <a:rPr lang="fr-FR" sz="2200" dirty="0">
                <a:highlight>
                  <a:srgbClr val="FFFF00"/>
                </a:highlight>
              </a:rPr>
              <a:t>intervenant</a:t>
            </a:r>
            <a:r>
              <a:rPr lang="fr-FR" sz="2200" dirty="0"/>
              <a:t> dans notre entreprise.</a:t>
            </a:r>
          </a:p>
          <a:p>
            <a:pPr algn="just"/>
            <a:r>
              <a:rPr lang="fr-FR" sz="2200" dirty="0"/>
              <a:t>Nous avons besoin donc de leurs coordonnées personnelles.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681037" y="6485313"/>
            <a:ext cx="8543925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93FA571-FFFF-69F2-639A-322A53A5B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Exercice d'analyse et de développement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A46DDA3-2888-22B4-50EA-0E0C1C13B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21727-84A4-46E5-9A4C-B75C15B3209A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16399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0FF519-DB51-7193-C778-AD9D35D00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Fichier </a:t>
            </a:r>
            <a:r>
              <a:rPr lang="fr-FR" dirty="0" err="1"/>
              <a:t>excel</a:t>
            </a:r>
            <a:r>
              <a:rPr lang="fr-FR" dirty="0"/>
              <a:t> : </a:t>
            </a:r>
            <a:r>
              <a:rPr lang="fr-FR" b="1" dirty="0"/>
              <a:t>« Liste des intervenants » </a:t>
            </a:r>
            <a:r>
              <a:rPr lang="fr-FR" i="1" dirty="0"/>
              <a:t>(entité)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E032132C-77DE-CD19-090F-170464B62D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6095803"/>
              </p:ext>
            </p:extLst>
          </p:nvPr>
        </p:nvGraphicFramePr>
        <p:xfrm>
          <a:off x="792798" y="2263986"/>
          <a:ext cx="815816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1522">
                  <a:extLst>
                    <a:ext uri="{9D8B030D-6E8A-4147-A177-3AD203B41FA5}">
                      <a16:colId xmlns:a16="http://schemas.microsoft.com/office/drawing/2014/main" val="2925165341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219592735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948303053"/>
                    </a:ext>
                  </a:extLst>
                </a:gridCol>
                <a:gridCol w="1198880">
                  <a:extLst>
                    <a:ext uri="{9D8B030D-6E8A-4147-A177-3AD203B41FA5}">
                      <a16:colId xmlns:a16="http://schemas.microsoft.com/office/drawing/2014/main" val="306898996"/>
                    </a:ext>
                  </a:extLst>
                </a:gridCol>
                <a:gridCol w="2153920">
                  <a:extLst>
                    <a:ext uri="{9D8B030D-6E8A-4147-A177-3AD203B41FA5}">
                      <a16:colId xmlns:a16="http://schemas.microsoft.com/office/drawing/2014/main" val="1040804193"/>
                    </a:ext>
                  </a:extLst>
                </a:gridCol>
                <a:gridCol w="1402082">
                  <a:extLst>
                    <a:ext uri="{9D8B030D-6E8A-4147-A177-3AD203B41FA5}">
                      <a16:colId xmlns:a16="http://schemas.microsoft.com/office/drawing/2014/main" val="37388549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sz="1400" dirty="0" err="1"/>
                        <a:t>IdInter</a:t>
                      </a:r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Matricule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Nom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Prénom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Email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Téléphone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54423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RO101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RONY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Juliane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ronyjulianeàyahoo.fr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07 44 12 33 69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51278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BA102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BASTON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Kelly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bastonkelly@gmail.com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06 12 36 48 56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49113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TRE103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TRELLY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Josiane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trellyjosiane@yahoo.fr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07 45 12 56 45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29457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BI104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BIGARD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Martine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bigardmartine@orange.fr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06 44 12 33 77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7600605"/>
                  </a:ext>
                </a:extLst>
              </a:tr>
            </a:tbl>
          </a:graphicData>
        </a:graphic>
      </p:graphicFrame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2FE2E60-84C1-C9E7-C8E2-89B385A49D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Exercice d'analyse et de développement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80DE75F-BDF5-EDBE-7F66-5395444C2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21727-84A4-46E5-9A4C-B75C15B3209A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26416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2FF236-190C-F7FA-3DAB-246E8FED2B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935353"/>
          </a:xfrm>
        </p:spPr>
        <p:txBody>
          <a:bodyPr>
            <a:normAutofit/>
          </a:bodyPr>
          <a:lstStyle/>
          <a:p>
            <a:r>
              <a:rPr lang="fr-FR" sz="4000" dirty="0"/>
              <a:t>Dictionnaire des données : </a:t>
            </a:r>
            <a:r>
              <a:rPr lang="fr-FR" sz="4000" dirty="0">
                <a:highlight>
                  <a:srgbClr val="FFFF00"/>
                </a:highlight>
              </a:rPr>
              <a:t>Intervenants</a:t>
            </a:r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74718E97-FB72-2FF5-98D6-07CB7BBA5C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9892663"/>
              </p:ext>
            </p:extLst>
          </p:nvPr>
        </p:nvGraphicFramePr>
        <p:xfrm>
          <a:off x="1518920" y="1898226"/>
          <a:ext cx="6603999" cy="340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1333">
                  <a:extLst>
                    <a:ext uri="{9D8B030D-6E8A-4147-A177-3AD203B41FA5}">
                      <a16:colId xmlns:a16="http://schemas.microsoft.com/office/drawing/2014/main" val="938988731"/>
                    </a:ext>
                  </a:extLst>
                </a:gridCol>
                <a:gridCol w="2201333">
                  <a:extLst>
                    <a:ext uri="{9D8B030D-6E8A-4147-A177-3AD203B41FA5}">
                      <a16:colId xmlns:a16="http://schemas.microsoft.com/office/drawing/2014/main" val="1520758668"/>
                    </a:ext>
                  </a:extLst>
                </a:gridCol>
                <a:gridCol w="2201333">
                  <a:extLst>
                    <a:ext uri="{9D8B030D-6E8A-4147-A177-3AD203B41FA5}">
                      <a16:colId xmlns:a16="http://schemas.microsoft.com/office/drawing/2014/main" val="21523602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Colonnes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Observations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57521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err="1"/>
                        <a:t>IdInter</a:t>
                      </a:r>
                      <a:r>
                        <a:rPr lang="fr-FR" dirty="0"/>
                        <a:t> (Id de l’intervenant)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A.I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Identifiant de l’ intervenant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0600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Matricule (Matricule salarié)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Varchar, 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31265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Nom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17079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Prenom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2712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err="1"/>
                        <a:t>Telephone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43122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err="1"/>
                        <a:t>NumSS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N De sécurité de sociale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4734732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A2F74C7-82E9-E86F-7F09-7A06B11EA626}"/>
              </a:ext>
            </a:extLst>
          </p:cNvPr>
          <p:cNvSpPr/>
          <p:nvPr/>
        </p:nvSpPr>
        <p:spPr>
          <a:xfrm>
            <a:off x="1386840" y="5080000"/>
            <a:ext cx="6868160" cy="97536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Compléter le dictionnaire des données…</a:t>
            </a:r>
          </a:p>
          <a:p>
            <a:pPr algn="ctr"/>
            <a:r>
              <a:rPr lang="fr-FR" dirty="0"/>
              <a:t>Le recréer si nécessaire…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5494ACE-816F-E18C-C15D-B38BD3C43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Exercice d'analyse et de développement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A980FA4-0662-0120-E75B-A98B65E08C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21727-84A4-46E5-9A4C-B75C15B3209A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08096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454636-0771-3C31-DC07-E00E671241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Coordonnées personnelles</a:t>
            </a:r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6B5E0D83-1FEE-D723-D3B7-C357A0DEC5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3773238"/>
              </p:ext>
            </p:extLst>
          </p:nvPr>
        </p:nvGraphicFramePr>
        <p:xfrm>
          <a:off x="2326958" y="1690690"/>
          <a:ext cx="4602162" cy="2443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1522">
                  <a:extLst>
                    <a:ext uri="{9D8B030D-6E8A-4147-A177-3AD203B41FA5}">
                      <a16:colId xmlns:a16="http://schemas.microsoft.com/office/drawing/2014/main" val="2925165341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219592735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948303053"/>
                    </a:ext>
                  </a:extLst>
                </a:gridCol>
                <a:gridCol w="1198880">
                  <a:extLst>
                    <a:ext uri="{9D8B030D-6E8A-4147-A177-3AD203B41FA5}">
                      <a16:colId xmlns:a16="http://schemas.microsoft.com/office/drawing/2014/main" val="3068989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sz="1400" dirty="0" err="1"/>
                        <a:t>IdInter</a:t>
                      </a:r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Adresse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 err="1"/>
                        <a:t>CodePostal</a:t>
                      </a:r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Ville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54423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122 av de </a:t>
                      </a:r>
                      <a:r>
                        <a:rPr lang="fr-FR" sz="1400" dirty="0" err="1"/>
                        <a:t>Ecureils</a:t>
                      </a:r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69000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Lyon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51278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327 rue des lapins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69000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Lyon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49113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18 av </a:t>
                      </a:r>
                      <a:r>
                        <a:rPr lang="fr-FR" sz="1400" dirty="0" err="1"/>
                        <a:t>léon</a:t>
                      </a:r>
                      <a:r>
                        <a:rPr lang="fr-FR" sz="1400" dirty="0"/>
                        <a:t> BLUM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69000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Lyon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29457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24 impasse Duchamp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69000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Lyon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7600605"/>
                  </a:ext>
                </a:extLst>
              </a:tr>
            </a:tbl>
          </a:graphicData>
        </a:graphic>
      </p:graphicFrame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F90BDF-FBE7-993B-5C3F-D9AB7B7B1F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Exercice d'analyse et de développement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FCC6E40-4E86-E435-3C2E-E409DE1C8B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21727-84A4-46E5-9A4C-B75C15B3209A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68142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3039F9-E92B-A48D-74E3-CFA13203A1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965833"/>
          </a:xfrm>
        </p:spPr>
        <p:txBody>
          <a:bodyPr/>
          <a:lstStyle/>
          <a:p>
            <a:r>
              <a:rPr lang="fr-FR" dirty="0"/>
              <a:t>Entité : Jours d’intervention</a:t>
            </a:r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31BB041B-E098-2BDD-F25C-34D6A205DE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1491132"/>
              </p:ext>
            </p:extLst>
          </p:nvPr>
        </p:nvGraphicFramePr>
        <p:xfrm>
          <a:off x="1239520" y="1690690"/>
          <a:ext cx="7386319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3006">
                  <a:extLst>
                    <a:ext uri="{9D8B030D-6E8A-4147-A177-3AD203B41FA5}">
                      <a16:colId xmlns:a16="http://schemas.microsoft.com/office/drawing/2014/main" val="2925165341"/>
                    </a:ext>
                  </a:extLst>
                </a:gridCol>
                <a:gridCol w="1350825">
                  <a:extLst>
                    <a:ext uri="{9D8B030D-6E8A-4147-A177-3AD203B41FA5}">
                      <a16:colId xmlns:a16="http://schemas.microsoft.com/office/drawing/2014/main" val="2195927354"/>
                    </a:ext>
                  </a:extLst>
                </a:gridCol>
                <a:gridCol w="1447311">
                  <a:extLst>
                    <a:ext uri="{9D8B030D-6E8A-4147-A177-3AD203B41FA5}">
                      <a16:colId xmlns:a16="http://schemas.microsoft.com/office/drawing/2014/main" val="2948303053"/>
                    </a:ext>
                  </a:extLst>
                </a:gridCol>
                <a:gridCol w="1265059">
                  <a:extLst>
                    <a:ext uri="{9D8B030D-6E8A-4147-A177-3AD203B41FA5}">
                      <a16:colId xmlns:a16="http://schemas.microsoft.com/office/drawing/2014/main" val="306898996"/>
                    </a:ext>
                  </a:extLst>
                </a:gridCol>
                <a:gridCol w="1265059">
                  <a:extLst>
                    <a:ext uri="{9D8B030D-6E8A-4147-A177-3AD203B41FA5}">
                      <a16:colId xmlns:a16="http://schemas.microsoft.com/office/drawing/2014/main" val="4222256627"/>
                    </a:ext>
                  </a:extLst>
                </a:gridCol>
                <a:gridCol w="1265059">
                  <a:extLst>
                    <a:ext uri="{9D8B030D-6E8A-4147-A177-3AD203B41FA5}">
                      <a16:colId xmlns:a16="http://schemas.microsoft.com/office/drawing/2014/main" val="34251176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sz="1400" dirty="0" err="1"/>
                        <a:t>IdInter</a:t>
                      </a:r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Lundi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Mardi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Mercredi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Jeudi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Vendredi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54423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OUI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NON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NON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OUI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OUI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51278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NON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OUI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OUI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NON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OUI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49113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OUI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NON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NON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OUI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NON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29457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NON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OUI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OUI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NON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NON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7600605"/>
                  </a:ext>
                </a:extLst>
              </a:tr>
            </a:tbl>
          </a:graphicData>
        </a:graphic>
      </p:graphicFrame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79D6C01-FD10-53C4-C44D-BD9033E77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Exercice d'analyse et de développement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E51DB12-AC63-6FA2-1A3F-2CB30DCBB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21727-84A4-46E5-9A4C-B75C15B3209A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17016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933D5F-B7C4-CB44-3285-12E48824DE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C8A5992-A9CF-0303-263A-1328550954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965833"/>
          </a:xfrm>
        </p:spPr>
        <p:txBody>
          <a:bodyPr/>
          <a:lstStyle/>
          <a:p>
            <a:r>
              <a:rPr lang="fr-FR" dirty="0"/>
              <a:t>Entité : Lieux d’intervention</a:t>
            </a:r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D1E2443A-2CC3-DA33-7C76-98B0109861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6686334"/>
              </p:ext>
            </p:extLst>
          </p:nvPr>
        </p:nvGraphicFramePr>
        <p:xfrm>
          <a:off x="1178560" y="1213170"/>
          <a:ext cx="7386319" cy="2443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3006">
                  <a:extLst>
                    <a:ext uri="{9D8B030D-6E8A-4147-A177-3AD203B41FA5}">
                      <a16:colId xmlns:a16="http://schemas.microsoft.com/office/drawing/2014/main" val="2925165341"/>
                    </a:ext>
                  </a:extLst>
                </a:gridCol>
                <a:gridCol w="1350825">
                  <a:extLst>
                    <a:ext uri="{9D8B030D-6E8A-4147-A177-3AD203B41FA5}">
                      <a16:colId xmlns:a16="http://schemas.microsoft.com/office/drawing/2014/main" val="2195927354"/>
                    </a:ext>
                  </a:extLst>
                </a:gridCol>
                <a:gridCol w="1447311">
                  <a:extLst>
                    <a:ext uri="{9D8B030D-6E8A-4147-A177-3AD203B41FA5}">
                      <a16:colId xmlns:a16="http://schemas.microsoft.com/office/drawing/2014/main" val="2948303053"/>
                    </a:ext>
                  </a:extLst>
                </a:gridCol>
                <a:gridCol w="1265059">
                  <a:extLst>
                    <a:ext uri="{9D8B030D-6E8A-4147-A177-3AD203B41FA5}">
                      <a16:colId xmlns:a16="http://schemas.microsoft.com/office/drawing/2014/main" val="306898996"/>
                    </a:ext>
                  </a:extLst>
                </a:gridCol>
                <a:gridCol w="1265059">
                  <a:extLst>
                    <a:ext uri="{9D8B030D-6E8A-4147-A177-3AD203B41FA5}">
                      <a16:colId xmlns:a16="http://schemas.microsoft.com/office/drawing/2014/main" val="4222256627"/>
                    </a:ext>
                  </a:extLst>
                </a:gridCol>
                <a:gridCol w="1265059">
                  <a:extLst>
                    <a:ext uri="{9D8B030D-6E8A-4147-A177-3AD203B41FA5}">
                      <a16:colId xmlns:a16="http://schemas.microsoft.com/office/drawing/2014/main" val="34251176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sz="1400" dirty="0" err="1"/>
                        <a:t>IdLieu</a:t>
                      </a:r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Nom du local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Adresse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 err="1"/>
                        <a:t>CodePostal</a:t>
                      </a:r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Ville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Portillon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54423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Appartement Léon BLUM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22 rue </a:t>
                      </a:r>
                      <a:r>
                        <a:rPr lang="fr-FR" sz="1400" dirty="0" err="1"/>
                        <a:t>léon</a:t>
                      </a:r>
                      <a:r>
                        <a:rPr lang="fr-FR" sz="1400" dirty="0"/>
                        <a:t> BLUM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69000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Lyon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1442A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51278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Appartement FRISSON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24 av franche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69000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Lyon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1233B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49113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Appartement la SIESTA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7 Impasse Dubonnet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69000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Lyon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1412C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29457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Appartement COCO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33 av des cocorico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69000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Lyon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224A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7600605"/>
                  </a:ext>
                </a:extLst>
              </a:tr>
            </a:tbl>
          </a:graphicData>
        </a:graphic>
      </p:graphicFrame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B02A8D8C-184E-0C22-62EE-3DAE4B5C45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Exercice d'analyse et de développement</a:t>
            </a:r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2355D43B-9E1D-CB42-2FC4-722256121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21727-84A4-46E5-9A4C-B75C15B3209A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36337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AC1829D-384A-8913-7345-F5261504D0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Entité : « Intervention intervenants »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1779F78C-292C-DD73-8947-E4B0B78CC1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5241811"/>
              </p:ext>
            </p:extLst>
          </p:nvPr>
        </p:nvGraphicFramePr>
        <p:xfrm>
          <a:off x="2540000" y="2963863"/>
          <a:ext cx="2143831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3006">
                  <a:extLst>
                    <a:ext uri="{9D8B030D-6E8A-4147-A177-3AD203B41FA5}">
                      <a16:colId xmlns:a16="http://schemas.microsoft.com/office/drawing/2014/main" val="2925165341"/>
                    </a:ext>
                  </a:extLst>
                </a:gridCol>
                <a:gridCol w="1350825">
                  <a:extLst>
                    <a:ext uri="{9D8B030D-6E8A-4147-A177-3AD203B41FA5}">
                      <a16:colId xmlns:a16="http://schemas.microsoft.com/office/drawing/2014/main" val="21959273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sz="1400" dirty="0" err="1"/>
                        <a:t>IdLieu</a:t>
                      </a:r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 err="1"/>
                        <a:t>IdInter</a:t>
                      </a:r>
                      <a:endParaRPr lang="fr-F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54423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51278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49113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29457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7600605"/>
                  </a:ext>
                </a:extLst>
              </a:tr>
            </a:tbl>
          </a:graphicData>
        </a:graphic>
      </p:graphicFrame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EE0A9E38-7828-B5EE-4984-D69A13C6E6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1001453"/>
              </p:ext>
            </p:extLst>
          </p:nvPr>
        </p:nvGraphicFramePr>
        <p:xfrm>
          <a:off x="4856480" y="2963863"/>
          <a:ext cx="2143831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3006">
                  <a:extLst>
                    <a:ext uri="{9D8B030D-6E8A-4147-A177-3AD203B41FA5}">
                      <a16:colId xmlns:a16="http://schemas.microsoft.com/office/drawing/2014/main" val="2925165341"/>
                    </a:ext>
                  </a:extLst>
                </a:gridCol>
                <a:gridCol w="1350825">
                  <a:extLst>
                    <a:ext uri="{9D8B030D-6E8A-4147-A177-3AD203B41FA5}">
                      <a16:colId xmlns:a16="http://schemas.microsoft.com/office/drawing/2014/main" val="21959273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sz="1400" dirty="0" err="1"/>
                        <a:t>IdLieu</a:t>
                      </a:r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 err="1"/>
                        <a:t>IdInter</a:t>
                      </a:r>
                      <a:endParaRPr lang="fr-F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54423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51278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49113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29457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7600605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9D8340F3-645F-52D6-221E-2CD63E8894FA}"/>
              </a:ext>
            </a:extLst>
          </p:cNvPr>
          <p:cNvSpPr/>
          <p:nvPr/>
        </p:nvSpPr>
        <p:spPr>
          <a:xfrm>
            <a:off x="2540000" y="2602233"/>
            <a:ext cx="2143830" cy="26924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/>
              <a:t>Interventions Juliana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B75938-535C-12AE-7DD6-018538A0CC6C}"/>
              </a:ext>
            </a:extLst>
          </p:cNvPr>
          <p:cNvSpPr/>
          <p:nvPr/>
        </p:nvSpPr>
        <p:spPr>
          <a:xfrm>
            <a:off x="4856481" y="2602233"/>
            <a:ext cx="2143830" cy="26924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/>
              <a:t>Interventions Kelly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FA9906A-A933-67AC-D37A-0C9E838CDF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Exercice d'analyse et de développement</a:t>
            </a:r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79BE4BAB-3776-BB17-551D-56B65347FF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21727-84A4-46E5-9A4C-B75C15B3209A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794573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632</Words>
  <Application>Microsoft Office PowerPoint</Application>
  <PresentationFormat>Format A4 (210 x 297 mm)</PresentationFormat>
  <Paragraphs>206</Paragraphs>
  <Slides>12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7" baseType="lpstr">
      <vt:lpstr>Aptos</vt:lpstr>
      <vt:lpstr>Aptos Display</vt:lpstr>
      <vt:lpstr>Arial</vt:lpstr>
      <vt:lpstr>Calibri</vt:lpstr>
      <vt:lpstr>Thème Office</vt:lpstr>
      <vt:lpstr>Gestion des locaux</vt:lpstr>
      <vt:lpstr>Gestion R.H Immo</vt:lpstr>
      <vt:lpstr>« RH Immo » : Son besoin</vt:lpstr>
      <vt:lpstr>Fichier excel : « Liste des intervenants » (entité)</vt:lpstr>
      <vt:lpstr>Dictionnaire des données : Intervenants</vt:lpstr>
      <vt:lpstr>Coordonnées personnelles</vt:lpstr>
      <vt:lpstr>Entité : Jours d’intervention</vt:lpstr>
      <vt:lpstr>Entité : Lieux d’intervention</vt:lpstr>
      <vt:lpstr>Entité : « Intervention intervenants »</vt:lpstr>
      <vt:lpstr>Qu’est-ce qu’il faut faire ?</vt:lpstr>
      <vt:lpstr>Prérequis ?</vt:lpstr>
      <vt:lpstr>Simple ne signifie pas négligée 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GO NUMERIQUE</dc:creator>
  <cp:lastModifiedBy>Stephane MONTET</cp:lastModifiedBy>
  <cp:revision>10</cp:revision>
  <dcterms:created xsi:type="dcterms:W3CDTF">2025-09-17T06:49:10Z</dcterms:created>
  <dcterms:modified xsi:type="dcterms:W3CDTF">2025-09-22T06:44:57Z</dcterms:modified>
</cp:coreProperties>
</file>