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0" r:id="rId6"/>
    <p:sldId id="264" r:id="rId7"/>
    <p:sldId id="263" r:id="rId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8F5"/>
    <a:srgbClr val="0EB916"/>
    <a:srgbClr val="FFB300"/>
    <a:srgbClr val="902DEF"/>
    <a:srgbClr val="0BCCB7"/>
    <a:srgbClr val="0B9BC4"/>
    <a:srgbClr val="FF7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200" d="100"/>
          <a:sy n="200" d="100"/>
        </p:scale>
        <p:origin x="-1482" y="-20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26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575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60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619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41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34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4692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750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435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0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709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9E06BD-9AD2-49DC-9208-EB95EBF69E25}" type="datetimeFigureOut">
              <a:rPr lang="fr-FR" smtClean="0"/>
              <a:t>22/07/2025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82970D-FC37-4860-9472-E0019FA8D7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33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F36319-3173-DA57-8C6C-AB35204BA1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2407919"/>
            <a:ext cx="8420100" cy="1102043"/>
          </a:xfrm>
        </p:spPr>
        <p:txBody>
          <a:bodyPr/>
          <a:lstStyle/>
          <a:p>
            <a:r>
              <a:rPr lang="fr-FR" dirty="0"/>
              <a:t>Architecture de site web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F57B845-9876-23A3-8B71-99CAF2FDB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675322"/>
          </a:xfrm>
        </p:spPr>
        <p:txBody>
          <a:bodyPr/>
          <a:lstStyle/>
          <a:p>
            <a:r>
              <a:rPr lang="fr-FR" b="1" dirty="0"/>
              <a:t>Objectifs</a:t>
            </a:r>
            <a:r>
              <a:rPr lang="fr-FR" dirty="0"/>
              <a:t> : observer, analyser, reconstituer…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1641F8-DD43-26DF-E2E2-DBE3E59BF9B1}"/>
              </a:ext>
            </a:extLst>
          </p:cNvPr>
          <p:cNvSpPr/>
          <p:nvPr/>
        </p:nvSpPr>
        <p:spPr>
          <a:xfrm>
            <a:off x="3164840" y="1544320"/>
            <a:ext cx="3576320" cy="5588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A. La Single Page HISTOIRE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E42937-69C0-5C80-0733-9F9CAF89D076}"/>
              </a:ext>
            </a:extLst>
          </p:cNvPr>
          <p:cNvSpPr/>
          <p:nvPr/>
        </p:nvSpPr>
        <p:spPr>
          <a:xfrm>
            <a:off x="1870710" y="5864860"/>
            <a:ext cx="6553200" cy="49752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NB : Exercices inspirés du site web © https://www.iletaitunehistoire.com/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E772B2-EE21-2C73-57FA-BBF50ACB22E5}"/>
              </a:ext>
            </a:extLst>
          </p:cNvPr>
          <p:cNvSpPr/>
          <p:nvPr/>
        </p:nvSpPr>
        <p:spPr>
          <a:xfrm>
            <a:off x="1661160" y="4160202"/>
            <a:ext cx="6762750" cy="91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Pré Requis </a:t>
            </a:r>
            <a:r>
              <a:rPr lang="fr-FR" sz="1100" b="1" dirty="0">
                <a:solidFill>
                  <a:schemeClr val="tx1"/>
                </a:solidFill>
                <a:highlight>
                  <a:srgbClr val="FFFF00"/>
                </a:highlight>
              </a:rPr>
              <a:t>/ Savoir utiliser son environnement de travail, </a:t>
            </a:r>
            <a:r>
              <a:rPr lang="fr-FR" sz="1100" b="1" dirty="0" err="1">
                <a:solidFill>
                  <a:schemeClr val="tx1"/>
                </a:solidFill>
                <a:highlight>
                  <a:srgbClr val="FFFF00"/>
                </a:highlight>
              </a:rPr>
              <a:t>windows</a:t>
            </a:r>
            <a:r>
              <a:rPr lang="fr-FR" sz="1100" b="1" dirty="0">
                <a:solidFill>
                  <a:schemeClr val="tx1"/>
                </a:solidFill>
                <a:highlight>
                  <a:srgbClr val="FFFF00"/>
                </a:highlight>
              </a:rPr>
              <a:t>, VS Code</a:t>
            </a:r>
            <a:r>
              <a:rPr lang="fr-FR" sz="1100" b="1" dirty="0">
                <a:solidFill>
                  <a:schemeClr val="tx1"/>
                </a:solidFill>
              </a:rPr>
              <a:t>,</a:t>
            </a:r>
            <a:r>
              <a:rPr lang="fr-FR" sz="1100" dirty="0"/>
              <a:t> créer un projet,, rechercher des informations, bases du langage HTML-CSS</a:t>
            </a:r>
          </a:p>
        </p:txBody>
      </p:sp>
    </p:spTree>
    <p:extLst>
      <p:ext uri="{BB962C8B-B14F-4D97-AF65-F5344CB8AC3E}">
        <p14:creationId xmlns:p14="http://schemas.microsoft.com/office/powerpoint/2010/main" val="1149369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A4ACC0-4204-DC0A-91E9-D1A4B39BB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A. Instructions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AA72AF-51B9-1912-D1AB-2116C52C1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Construit l’architecture du site web ci-après,</a:t>
            </a:r>
          </a:p>
          <a:p>
            <a:r>
              <a:rPr lang="fr-FR" dirty="0"/>
              <a:t>Reconstitue la page web de l’histoire de « </a:t>
            </a:r>
            <a:r>
              <a:rPr lang="fr-FR" dirty="0" err="1"/>
              <a:t>Ammamellenn</a:t>
            </a:r>
            <a:r>
              <a:rPr lang="fr-FR" dirty="0"/>
              <a:t> »</a:t>
            </a:r>
          </a:p>
          <a:p>
            <a:r>
              <a:rPr lang="fr-FR" dirty="0"/>
              <a:t>Renvoie-moi par messagerie </a:t>
            </a:r>
            <a:r>
              <a:rPr lang="fr-FR" dirty="0" err="1"/>
              <a:t>gmail</a:t>
            </a:r>
            <a:r>
              <a:rPr lang="fr-FR" dirty="0"/>
              <a:t> le site web réaliser : minf.steph@gmail.com</a:t>
            </a:r>
          </a:p>
        </p:txBody>
      </p:sp>
    </p:spTree>
    <p:extLst>
      <p:ext uri="{BB962C8B-B14F-4D97-AF65-F5344CB8AC3E}">
        <p14:creationId xmlns:p14="http://schemas.microsoft.com/office/powerpoint/2010/main" val="3697594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F06973F-6C26-EDBC-D50C-FAC211D52F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769" t="25358" r="31795" b="46992"/>
          <a:stretch>
            <a:fillRect/>
          </a:stretch>
        </p:blipFill>
        <p:spPr>
          <a:xfrm>
            <a:off x="2550160" y="1464826"/>
            <a:ext cx="4104640" cy="15407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AA61FD-F872-4861-FD7A-1CC8766AC23C}"/>
              </a:ext>
            </a:extLst>
          </p:cNvPr>
          <p:cNvSpPr/>
          <p:nvPr/>
        </p:nvSpPr>
        <p:spPr>
          <a:xfrm>
            <a:off x="0" y="0"/>
            <a:ext cx="9906000" cy="136144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/>
              <a:t>Il était une histoire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ED1F8F-9E81-51F0-5143-3C50BB6E42E3}"/>
              </a:ext>
            </a:extLst>
          </p:cNvPr>
          <p:cNvSpPr txBox="1"/>
          <p:nvPr/>
        </p:nvSpPr>
        <p:spPr>
          <a:xfrm>
            <a:off x="-101600" y="843280"/>
            <a:ext cx="100076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Faire grandir le plaisir de lire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7548D1AD-D1ED-6A4A-F5C4-56152B05C47B}"/>
              </a:ext>
            </a:extLst>
          </p:cNvPr>
          <p:cNvSpPr/>
          <p:nvPr/>
        </p:nvSpPr>
        <p:spPr>
          <a:xfrm>
            <a:off x="487680" y="2101334"/>
            <a:ext cx="1574800" cy="873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Texte 1</a:t>
            </a:r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9396B164-318E-D993-1C74-D6625D553FFE}"/>
              </a:ext>
            </a:extLst>
          </p:cNvPr>
          <p:cNvSpPr/>
          <p:nvPr/>
        </p:nvSpPr>
        <p:spPr>
          <a:xfrm>
            <a:off x="487680" y="3446027"/>
            <a:ext cx="1574800" cy="873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Image 1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07A00203-DF05-3360-5B88-65BA8BBC16E6}"/>
              </a:ext>
            </a:extLst>
          </p:cNvPr>
          <p:cNvSpPr/>
          <p:nvPr/>
        </p:nvSpPr>
        <p:spPr>
          <a:xfrm>
            <a:off x="487680" y="4451867"/>
            <a:ext cx="1574800" cy="873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Texte 2</a:t>
            </a:r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4190EE0D-35C6-1159-4AF5-76B89A9F8D51}"/>
              </a:ext>
            </a:extLst>
          </p:cNvPr>
          <p:cNvSpPr/>
          <p:nvPr/>
        </p:nvSpPr>
        <p:spPr>
          <a:xfrm>
            <a:off x="487680" y="5457707"/>
            <a:ext cx="1574800" cy="873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Image 2</a:t>
            </a:r>
          </a:p>
        </p:txBody>
      </p:sp>
    </p:spTree>
    <p:extLst>
      <p:ext uri="{BB962C8B-B14F-4D97-AF65-F5344CB8AC3E}">
        <p14:creationId xmlns:p14="http://schemas.microsoft.com/office/powerpoint/2010/main" val="2706105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D3F0F-4390-F9AE-BF67-4B0B8AE1C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55AF19-2586-028B-1B68-31D2D03C8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B. Instructions (Facultatif)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2B5CFB-9794-7CEC-8E79-FA998BD992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Construit l’architecture du site web si pas encore fait,</a:t>
            </a:r>
          </a:p>
          <a:p>
            <a:r>
              <a:rPr lang="fr-FR" dirty="0"/>
              <a:t>Applique un peu de </a:t>
            </a:r>
            <a:r>
              <a:rPr lang="fr-FR" dirty="0" err="1"/>
              <a:t>FlexBox</a:t>
            </a:r>
            <a:r>
              <a:rPr lang="fr-FR" dirty="0"/>
              <a:t> si tu as compris le principe de base</a:t>
            </a:r>
          </a:p>
          <a:p>
            <a:r>
              <a:rPr lang="fr-FR" dirty="0"/>
              <a:t>Fait de ton mieux, rien ne doit être parfait !</a:t>
            </a:r>
          </a:p>
          <a:p>
            <a:r>
              <a:rPr lang="fr-FR" dirty="0"/>
              <a:t>Renvoie-moi par messagerie </a:t>
            </a:r>
            <a:r>
              <a:rPr lang="fr-FR" dirty="0" err="1"/>
              <a:t>gmail</a:t>
            </a:r>
            <a:r>
              <a:rPr lang="fr-FR" dirty="0"/>
              <a:t> le site web réaliser : minf.steph@gmail.com</a:t>
            </a:r>
          </a:p>
        </p:txBody>
      </p:sp>
    </p:spTree>
    <p:extLst>
      <p:ext uri="{BB962C8B-B14F-4D97-AF65-F5344CB8AC3E}">
        <p14:creationId xmlns:p14="http://schemas.microsoft.com/office/powerpoint/2010/main" val="3268700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3744D97-9950-B8B6-8E93-0A765820E2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206" t="20917" r="13127" b="11618"/>
          <a:stretch>
            <a:fillRect/>
          </a:stretch>
        </p:blipFill>
        <p:spPr>
          <a:xfrm>
            <a:off x="1391920" y="1549400"/>
            <a:ext cx="7396480" cy="37592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E12DBD-E965-4329-8567-951D3F5E48A9}"/>
              </a:ext>
            </a:extLst>
          </p:cNvPr>
          <p:cNvSpPr/>
          <p:nvPr/>
        </p:nvSpPr>
        <p:spPr>
          <a:xfrm>
            <a:off x="0" y="0"/>
            <a:ext cx="9906000" cy="136144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/>
              <a:t>Il était une histoire</a:t>
            </a:r>
            <a:endParaRPr lang="fr-FR" sz="3200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877B4E-640C-01BC-E1B8-13E59F0A1482}"/>
              </a:ext>
            </a:extLst>
          </p:cNvPr>
          <p:cNvSpPr txBox="1"/>
          <p:nvPr/>
        </p:nvSpPr>
        <p:spPr>
          <a:xfrm>
            <a:off x="-101600" y="843280"/>
            <a:ext cx="100076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>
                <a:solidFill>
                  <a:schemeClr val="bg1"/>
                </a:solidFill>
              </a:rPr>
              <a:t>Faire grandir le plaisir de lire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625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81160-10E4-E575-098E-18C59182C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8D8825-1C8A-806C-7124-9D703A2FF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C. Instructions (Facultatif)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B283A7-F11C-915B-D3B7-A84D667DE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Construit l’architecture du site web si pas encore fait,</a:t>
            </a:r>
          </a:p>
          <a:p>
            <a:r>
              <a:rPr lang="fr-FR" dirty="0"/>
              <a:t>Applique un peu de </a:t>
            </a:r>
            <a:r>
              <a:rPr lang="fr-FR" dirty="0" err="1"/>
              <a:t>FlexBox</a:t>
            </a:r>
            <a:r>
              <a:rPr lang="fr-FR" dirty="0"/>
              <a:t> si tu as compris le principe de base</a:t>
            </a:r>
          </a:p>
          <a:p>
            <a:r>
              <a:rPr lang="fr-FR" dirty="0"/>
              <a:t>Réalise les liens (</a:t>
            </a:r>
            <a:r>
              <a:rPr lang="fr-FR" sz="2000" i="1" dirty="0"/>
              <a:t>même, si vides</a:t>
            </a:r>
            <a:r>
              <a:rPr lang="fr-FR" dirty="0"/>
              <a:t>) du site web,</a:t>
            </a:r>
          </a:p>
          <a:p>
            <a:r>
              <a:rPr lang="fr-FR" dirty="0"/>
              <a:t>Fait de ton mieux, rien ne doit être parfait !</a:t>
            </a:r>
          </a:p>
          <a:p>
            <a:r>
              <a:rPr lang="fr-FR" dirty="0"/>
              <a:t>Renvoie-moi par messagerie </a:t>
            </a:r>
            <a:r>
              <a:rPr lang="fr-FR" dirty="0" err="1"/>
              <a:t>gmail</a:t>
            </a:r>
            <a:r>
              <a:rPr lang="fr-FR" dirty="0"/>
              <a:t> le site web réaliser : minf.steph@gmail.com</a:t>
            </a:r>
          </a:p>
        </p:txBody>
      </p:sp>
    </p:spTree>
    <p:extLst>
      <p:ext uri="{BB962C8B-B14F-4D97-AF65-F5344CB8AC3E}">
        <p14:creationId xmlns:p14="http://schemas.microsoft.com/office/powerpoint/2010/main" val="994010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dessin, Dessin d’enfant, dessin humoristique, illustration&#10;&#10;Le contenu généré par l’IA peut être incorrect.">
            <a:extLst>
              <a:ext uri="{FF2B5EF4-FFF2-40B4-BE49-F238E27FC236}">
                <a16:creationId xmlns:a16="http://schemas.microsoft.com/office/drawing/2014/main" id="{76F25D08-D290-5E0C-7B41-117FA3F00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77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208521-1588-1C08-F1E4-174BAADFF9C7}"/>
              </a:ext>
            </a:extLst>
          </p:cNvPr>
          <p:cNvSpPr/>
          <p:nvPr/>
        </p:nvSpPr>
        <p:spPr>
          <a:xfrm>
            <a:off x="0" y="0"/>
            <a:ext cx="9906000" cy="1361440"/>
          </a:xfrm>
          <a:prstGeom prst="rect">
            <a:avLst/>
          </a:prstGeom>
          <a:solidFill>
            <a:srgbClr val="FF7B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/>
              <a:t>Il était une histoire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6C178B9-D47B-5F17-0B26-6FAA4173FABC}"/>
              </a:ext>
            </a:extLst>
          </p:cNvPr>
          <p:cNvSpPr txBox="1"/>
          <p:nvPr/>
        </p:nvSpPr>
        <p:spPr>
          <a:xfrm>
            <a:off x="-101600" y="843280"/>
            <a:ext cx="100076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>
                <a:solidFill>
                  <a:schemeClr val="bg1"/>
                </a:solidFill>
              </a:rPr>
              <a:t>Faire grandir le plaisir de lire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1BA48C-F8C5-327A-6FB4-B26DFE5531EE}"/>
              </a:ext>
            </a:extLst>
          </p:cNvPr>
          <p:cNvSpPr/>
          <p:nvPr/>
        </p:nvSpPr>
        <p:spPr>
          <a:xfrm>
            <a:off x="1581150" y="2673350"/>
            <a:ext cx="1911350" cy="285750"/>
          </a:xfrm>
          <a:prstGeom prst="rect">
            <a:avLst/>
          </a:prstGeom>
          <a:solidFill>
            <a:srgbClr val="0B9B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Album et histoires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99F7F6-E4C2-6154-A245-27E8D5A70B6C}"/>
              </a:ext>
            </a:extLst>
          </p:cNvPr>
          <p:cNvSpPr/>
          <p:nvPr/>
        </p:nvSpPr>
        <p:spPr>
          <a:xfrm>
            <a:off x="1581150" y="3215362"/>
            <a:ext cx="1911350" cy="285750"/>
          </a:xfrm>
          <a:prstGeom prst="rect">
            <a:avLst/>
          </a:prstGeom>
          <a:solidFill>
            <a:srgbClr val="0BCC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Fables et poésies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11E126-6083-ED73-BE1A-4F0F0BA3AF7B}"/>
              </a:ext>
            </a:extLst>
          </p:cNvPr>
          <p:cNvSpPr/>
          <p:nvPr/>
        </p:nvSpPr>
        <p:spPr>
          <a:xfrm>
            <a:off x="1536700" y="3805673"/>
            <a:ext cx="1911350" cy="285750"/>
          </a:xfrm>
          <a:prstGeom prst="rect">
            <a:avLst/>
          </a:prstGeom>
          <a:solidFill>
            <a:srgbClr val="902D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Documentaires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D2C24D-828D-0413-D3E8-0AF3B4CC7685}"/>
              </a:ext>
            </a:extLst>
          </p:cNvPr>
          <p:cNvSpPr/>
          <p:nvPr/>
        </p:nvSpPr>
        <p:spPr>
          <a:xfrm>
            <a:off x="6496050" y="2667000"/>
            <a:ext cx="1911350" cy="28575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Contes et légendes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A5277E-5223-01CC-530D-1418D6703A6A}"/>
              </a:ext>
            </a:extLst>
          </p:cNvPr>
          <p:cNvSpPr/>
          <p:nvPr/>
        </p:nvSpPr>
        <p:spPr>
          <a:xfrm>
            <a:off x="6496050" y="3236674"/>
            <a:ext cx="1911350" cy="285750"/>
          </a:xfrm>
          <a:prstGeom prst="rect">
            <a:avLst/>
          </a:prstGeom>
          <a:solidFill>
            <a:srgbClr val="0EB9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Comptines et chansons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EE8ED4-EDAA-DAD6-6913-711EBC85E461}"/>
              </a:ext>
            </a:extLst>
          </p:cNvPr>
          <p:cNvSpPr/>
          <p:nvPr/>
        </p:nvSpPr>
        <p:spPr>
          <a:xfrm>
            <a:off x="6457952" y="3805673"/>
            <a:ext cx="1911350" cy="285750"/>
          </a:xfrm>
          <a:prstGeom prst="rect">
            <a:avLst/>
          </a:prstGeom>
          <a:solidFill>
            <a:srgbClr val="3778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Anglais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C5BD86D-A164-C8A5-5D5B-FFFE507F62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2666" b="3596"/>
          <a:stretch>
            <a:fillRect/>
          </a:stretch>
        </p:blipFill>
        <p:spPr>
          <a:xfrm>
            <a:off x="0" y="6673711"/>
            <a:ext cx="9906000" cy="20828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FF149A3-D757-E983-E2F2-02F899EBF5C1}"/>
              </a:ext>
            </a:extLst>
          </p:cNvPr>
          <p:cNvSpPr txBox="1"/>
          <p:nvPr/>
        </p:nvSpPr>
        <p:spPr>
          <a:xfrm>
            <a:off x="3074193" y="2393741"/>
            <a:ext cx="1039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0B9BC4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92397E5-9A7C-962C-8934-1AE986A795EF}"/>
              </a:ext>
            </a:extLst>
          </p:cNvPr>
          <p:cNvSpPr txBox="1"/>
          <p:nvPr/>
        </p:nvSpPr>
        <p:spPr>
          <a:xfrm>
            <a:off x="3102768" y="2947427"/>
            <a:ext cx="1039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0BCCB7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399E003-54C0-8C1E-EC93-1330855D5233}"/>
              </a:ext>
            </a:extLst>
          </p:cNvPr>
          <p:cNvSpPr txBox="1"/>
          <p:nvPr/>
        </p:nvSpPr>
        <p:spPr>
          <a:xfrm>
            <a:off x="3102768" y="3522424"/>
            <a:ext cx="9667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902DEF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56AB36B-FA9B-6B62-153D-E16D80954613}"/>
              </a:ext>
            </a:extLst>
          </p:cNvPr>
          <p:cNvSpPr txBox="1"/>
          <p:nvPr/>
        </p:nvSpPr>
        <p:spPr>
          <a:xfrm>
            <a:off x="6419849" y="2340372"/>
            <a:ext cx="12763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#FFB300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49F144F-7E3E-BFC3-9E7E-222311008564}"/>
              </a:ext>
            </a:extLst>
          </p:cNvPr>
          <p:cNvSpPr txBox="1"/>
          <p:nvPr/>
        </p:nvSpPr>
        <p:spPr>
          <a:xfrm>
            <a:off x="5874544" y="2910046"/>
            <a:ext cx="10993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#0EB916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7131F20-A45A-1C07-92A3-F6B3F315DD78}"/>
              </a:ext>
            </a:extLst>
          </p:cNvPr>
          <p:cNvSpPr txBox="1"/>
          <p:nvPr/>
        </p:nvSpPr>
        <p:spPr>
          <a:xfrm>
            <a:off x="6272213" y="4073644"/>
            <a:ext cx="10398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#3778F5</a:t>
            </a:r>
          </a:p>
        </p:txBody>
      </p:sp>
    </p:spTree>
    <p:extLst>
      <p:ext uri="{BB962C8B-B14F-4D97-AF65-F5344CB8AC3E}">
        <p14:creationId xmlns:p14="http://schemas.microsoft.com/office/powerpoint/2010/main" val="23100990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283</Words>
  <Application>Microsoft Office PowerPoint</Application>
  <PresentationFormat>Format A4 (210 x 297 mm)</PresentationFormat>
  <Paragraphs>42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Thème Office</vt:lpstr>
      <vt:lpstr>Architecture de site web</vt:lpstr>
      <vt:lpstr>A. Instructions</vt:lpstr>
      <vt:lpstr>Présentation PowerPoint</vt:lpstr>
      <vt:lpstr>B. Instructions (Facultatif)</vt:lpstr>
      <vt:lpstr>Présentation PowerPoint</vt:lpstr>
      <vt:lpstr>C. Instructions (Facultatif)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 NUMERIQUE</dc:creator>
  <cp:lastModifiedBy>GO NUMERIQUE</cp:lastModifiedBy>
  <cp:revision>9</cp:revision>
  <dcterms:created xsi:type="dcterms:W3CDTF">2025-07-19T08:57:07Z</dcterms:created>
  <dcterms:modified xsi:type="dcterms:W3CDTF">2025-07-22T14:16:25Z</dcterms:modified>
</cp:coreProperties>
</file>